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/>
              <a:t>Zakoupené pomůcky z projektu Map II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B8909E-21C3-21C0-8C16-374679069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100" y="4789713"/>
            <a:ext cx="9581729" cy="213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4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Informace o zakoupených pomůckách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Na webu </a:t>
            </a:r>
            <a:r>
              <a:rPr lang="cs-CZ" b="1" dirty="0"/>
              <a:t>vzdelavan</a:t>
            </a:r>
            <a:r>
              <a:rPr lang="cs-CZ" dirty="0"/>
              <a:t>i</a:t>
            </a:r>
            <a:r>
              <a:rPr lang="cs-CZ" b="1" dirty="0"/>
              <a:t>-zatecko.cz </a:t>
            </a:r>
            <a:r>
              <a:rPr lang="cs-CZ" dirty="0"/>
              <a:t>je</a:t>
            </a:r>
            <a:r>
              <a:rPr lang="cs-CZ" b="1" dirty="0"/>
              <a:t> </a:t>
            </a:r>
            <a:r>
              <a:rPr lang="cs-CZ" dirty="0"/>
              <a:t>k současné chvíli evidováno </a:t>
            </a:r>
            <a:r>
              <a:rPr lang="cs-CZ" b="1" u="sng" dirty="0"/>
              <a:t>104 pomůcek </a:t>
            </a:r>
            <a:r>
              <a:rPr lang="cs-CZ" b="1" dirty="0"/>
              <a:t>(</a:t>
            </a:r>
            <a:r>
              <a:rPr lang="cs-CZ" dirty="0"/>
              <a:t>a to i pomůcek z projektu MAP I), v celkové částce 318 508,-Kč.</a:t>
            </a:r>
          </a:p>
          <a:p>
            <a:r>
              <a:rPr lang="cs-CZ" dirty="0"/>
              <a:t>Najdete zde např. virtuální brýle, koberce na poznávání ČR a Evropy, mikroskopy, různé robotické hračky – Bee-Boty, </a:t>
            </a:r>
            <a:r>
              <a:rPr lang="cs-CZ" dirty="0" err="1"/>
              <a:t>Makeblock</a:t>
            </a:r>
            <a:r>
              <a:rPr lang="cs-CZ" dirty="0"/>
              <a:t> </a:t>
            </a:r>
            <a:r>
              <a:rPr lang="cs-CZ" dirty="0" err="1"/>
              <a:t>Codey</a:t>
            </a:r>
            <a:r>
              <a:rPr lang="cs-CZ" dirty="0"/>
              <a:t> Rocky, Blue-Boty, </a:t>
            </a:r>
            <a:r>
              <a:rPr lang="cs-CZ" dirty="0" err="1"/>
              <a:t>mTiny</a:t>
            </a:r>
            <a:r>
              <a:rPr lang="cs-CZ" dirty="0"/>
              <a:t>, 3D tiskárnu, pomůcky na výuku angličtiny, experimentální sady, motorické pomůcky, reportérskou sadu, různé stavebnice, závěsné mapy, sady literatury pro ZŠ, MŠ i environmentální, zajímavé publikace pro pedagogy, karty IMAGLEE, různé didaktické pomůcky, učebnice a pomůcky pro výuku matematiky Hejného metodou, ale také např. ozvučovací soupravu, studiovou sadu pozadí a světel či nově např. </a:t>
            </a:r>
            <a:r>
              <a:rPr lang="cs-CZ" dirty="0" err="1"/>
              <a:t>termokameru</a:t>
            </a:r>
            <a:r>
              <a:rPr lang="cs-CZ" dirty="0"/>
              <a:t>.</a:t>
            </a:r>
          </a:p>
          <a:p>
            <a:r>
              <a:rPr lang="cs-CZ" dirty="0"/>
              <a:t>Tyto pomůcky si pedagogové měli možnost vyzkoušet a referovat o nich na pracovních skupinách pedagogům z ostatních škol. Reference probíhaly buď formou článku, recenzí nebo formou prezentace a demonstrace na pracovních skupinách.</a:t>
            </a:r>
          </a:p>
        </p:txBody>
      </p:sp>
    </p:spTree>
    <p:extLst>
      <p:ext uri="{BB962C8B-B14F-4D97-AF65-F5344CB8AC3E}">
        <p14:creationId xmlns:p14="http://schemas.microsoft.com/office/powerpoint/2010/main" val="989428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/>
              <a:t>Informace o zakoupených pomůckách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Největší zájem byl o zapůjčení Bee-</a:t>
            </a:r>
            <a:r>
              <a:rPr lang="cs-CZ" dirty="0" err="1"/>
              <a:t>Botů</a:t>
            </a:r>
            <a:r>
              <a:rPr lang="cs-CZ" dirty="0"/>
              <a:t>, pomůcek pro výuku angličtiny a reportérské sady, v úzkém závěsu za tím pak koberců, experimentálních sad, motorických pomůcek a stavebnic</a:t>
            </a:r>
          </a:p>
          <a:p>
            <a:r>
              <a:rPr lang="cs-CZ" dirty="0"/>
              <a:t>I když implementace projektu končí, dál bude možné si některé z pomůcek půjčovat a vyměňovat v rámci území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68" y="3937820"/>
            <a:ext cx="3162339" cy="23744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8113" y="3810398"/>
            <a:ext cx="2933310" cy="22025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29" y="3937820"/>
            <a:ext cx="3162339" cy="237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14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55" y="4155513"/>
            <a:ext cx="3914094" cy="217492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231" y="1121801"/>
            <a:ext cx="3038166" cy="22812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65" y="1088480"/>
            <a:ext cx="3336784" cy="25054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50" y="4174104"/>
            <a:ext cx="2926638" cy="21975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33" y="1001440"/>
            <a:ext cx="3785327" cy="25219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3" y="3781511"/>
            <a:ext cx="1653162" cy="270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735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66</TotalTime>
  <Words>229</Words>
  <Application>Microsoft Office PowerPoint</Application>
  <PresentationFormat>Širokoúhlá obrazovka</PresentationFormat>
  <Paragraphs>8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7" baseType="lpstr">
      <vt:lpstr>Arial</vt:lpstr>
      <vt:lpstr>Century Gothic</vt:lpstr>
      <vt:lpstr>Savon</vt:lpstr>
      <vt:lpstr>Zakoupené pomůcky z projektu Map II</vt:lpstr>
      <vt:lpstr>Informace o zakoupených pomůckách</vt:lpstr>
      <vt:lpstr>Informace o zakoupených pomůckách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Zakoupené pomůcky z projektu Map II</dc:title>
  <dc:creator>Renata Adámková</dc:creator>
  <cp:lastModifiedBy>Martin Zárybnický</cp:lastModifiedBy>
  <cp:revision>8</cp:revision>
  <dcterms:created xsi:type="dcterms:W3CDTF">2022-06-08T13:24:51Z</dcterms:created>
  <dcterms:modified xsi:type="dcterms:W3CDTF">2022-06-09T13:15:08Z</dcterms:modified>
</cp:coreProperties>
</file>