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zdelavani-podboransko.cz/" TargetMode="External"/><Relationship Id="rId2" Type="http://schemas.openxmlformats.org/officeDocument/2006/relationships/hyperlink" Target="http://www.vzdelavani-zatecko.c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://www.vzdelavani-podboransko.cz/" TargetMode="External"/><Relationship Id="rId7" Type="http://schemas.openxmlformats.org/officeDocument/2006/relationships/image" Target="../media/image4.jpg"/><Relationship Id="rId2" Type="http://schemas.openxmlformats.org/officeDocument/2006/relationships/hyperlink" Target="http://www.vzdelavani-zatecko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hyperlink" Target="https://www.vzdelavani-zatecko.cz/clanek-polytechnicky-program-mala-technicka-univerzita-novy-skolni-rok-2020-21-vypis-clanek-466.html" TargetMode="External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7067" y="2114025"/>
            <a:ext cx="7766936" cy="2801923"/>
          </a:xfrm>
        </p:spPr>
        <p:txBody>
          <a:bodyPr/>
          <a:lstStyle/>
          <a:p>
            <a:r>
              <a:rPr lang="cs-CZ" sz="4800" b="1" dirty="0"/>
              <a:t>Malá technická univerzita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5107845"/>
            <a:ext cx="6907091" cy="109689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MAP2 Podbořansko-Žatecko</a:t>
            </a:r>
          </a:p>
          <a:p>
            <a:r>
              <a:rPr lang="cs-CZ" dirty="0">
                <a:hlinkClick r:id="rId2"/>
              </a:rPr>
              <a:t>www.vzdelavani-zatecko.cz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www.vzdelavani-podboransko.cz</a:t>
            </a:r>
            <a:endParaRPr lang="cs-CZ" dirty="0"/>
          </a:p>
          <a:p>
            <a:r>
              <a:rPr lang="cs-CZ" dirty="0"/>
              <a:t>9. 6. 2022</a:t>
            </a:r>
          </a:p>
        </p:txBody>
      </p:sp>
      <p:sp>
        <p:nvSpPr>
          <p:cNvPr id="5" name="AutoShape 4" descr="Image result for opvvv logolin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355" y="420195"/>
            <a:ext cx="7369651" cy="22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5216E-3FA6-E44E-4A83-0E367F98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241823-6858-612E-F7AF-81C9B6D9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34212"/>
            <a:ext cx="8596668" cy="3880773"/>
          </a:xfrm>
        </p:spPr>
        <p:txBody>
          <a:bodyPr/>
          <a:lstStyle/>
          <a:p>
            <a:r>
              <a:rPr lang="cs-CZ" dirty="0"/>
              <a:t>Zvýšit kvalitu polytechnického vzdělávání v MŠ a I. Stupni ZŠ</a:t>
            </a:r>
          </a:p>
          <a:p>
            <a:endParaRPr lang="cs-CZ" dirty="0"/>
          </a:p>
          <a:p>
            <a:r>
              <a:rPr lang="cs-CZ" dirty="0"/>
              <a:t>Průběh:</a:t>
            </a:r>
          </a:p>
          <a:p>
            <a:pPr lvl="1"/>
            <a:r>
              <a:rPr lang="cs-CZ" dirty="0"/>
              <a:t>Program se uskutečňoval po dobu tří let, menší omezení bylo v covidovém období, ale i tak se lekce uskutečňovaly v desítkách mateřských škol a následně i v družinách.</a:t>
            </a:r>
          </a:p>
          <a:p>
            <a:pPr lvl="1"/>
            <a:r>
              <a:rPr lang="cs-CZ" dirty="0"/>
              <a:t>Pozitivní přínos se zaznamenal v aktivní a hojné účasti dětí, kdy se děti učily různým dovednostem, komunikaci, vzájemné spolupráci a nebo naopak samostatnosti a v neposlední řadě trpělivosti. Dále také rozvíjely motorickou obratnost. Součástí několika lekcí byla např. stavba Karlova mostu, stavba Ještědu, děti se také dozvěděly, jak to funguje v čističce odpadních vod.</a:t>
            </a:r>
          </a:p>
        </p:txBody>
      </p:sp>
    </p:spTree>
    <p:extLst>
      <p:ext uri="{BB962C8B-B14F-4D97-AF65-F5344CB8AC3E}">
        <p14:creationId xmlns:p14="http://schemas.microsoft.com/office/powerpoint/2010/main" val="225608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C4609-74A2-944D-BF95-D761F9C5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Souhrn dat: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737EFE-D53C-7FC2-EA9B-0B6AD0576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1x lektor z projektu + licence MTU</a:t>
            </a:r>
          </a:p>
          <a:p>
            <a:endParaRPr lang="cs-CZ" dirty="0"/>
          </a:p>
          <a:p>
            <a:r>
              <a:rPr lang="cs-CZ" dirty="0"/>
              <a:t>V MŠ 240 realizováno 240 lekcí s účastí 3569 dětí</a:t>
            </a:r>
          </a:p>
          <a:p>
            <a:r>
              <a:rPr lang="cs-CZ" dirty="0"/>
              <a:t>V ZŠ 51 lekcí s účastí 893 žáků</a:t>
            </a:r>
          </a:p>
          <a:p>
            <a:endParaRPr lang="cs-CZ" dirty="0"/>
          </a:p>
          <a:p>
            <a:r>
              <a:rPr lang="cs-CZ" dirty="0"/>
              <a:t>Celkem 291 lekcí, 4492 účastníků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97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796A35-C899-66C7-5016-056B5445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www.vzdelavani-zatecko.cz</a:t>
            </a:r>
            <a:br>
              <a:rPr lang="cs-CZ" dirty="0"/>
            </a:br>
            <a:r>
              <a:rPr lang="cs-CZ" dirty="0">
                <a:hlinkClick r:id="rId3"/>
              </a:rPr>
              <a:t>www.vzdelavani-podboransko.cz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116614-0A21-E537-001C-51B8126F8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https://www.vzdelavani-zatecko.cz/clanek-polytechnicky-program-mala-technicka-univerzita-novy-skolni-rok-2020-21-vypis-clanek-466.html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5CBD62-AC26-0930-EA21-B9A1EDA8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08" y="3172408"/>
            <a:ext cx="4243230" cy="318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75D7082-EF48-0EEF-6E30-41281DA8A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863714" y="1019888"/>
            <a:ext cx="3293703" cy="24731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AED3871-A4F2-6963-892B-1BAC437D0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001868" y="3739702"/>
            <a:ext cx="2865666" cy="2151729"/>
          </a:xfrm>
          <a:prstGeom prst="rect">
            <a:avLst/>
          </a:prstGeom>
        </p:spPr>
      </p:pic>
      <p:pic>
        <p:nvPicPr>
          <p:cNvPr id="9" name="Obrázek 8" descr="Obsah obrázku interiér, zelená&#10;&#10;Popis byl vytvořen automaticky">
            <a:extLst>
              <a:ext uri="{FF2B5EF4-FFF2-40B4-BE49-F238E27FC236}">
                <a16:creationId xmlns:a16="http://schemas.microsoft.com/office/drawing/2014/main" id="{195214A7-4BD4-7F90-9B52-6424E79DF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655098" y="3932710"/>
            <a:ext cx="3032446" cy="2276958"/>
          </a:xfrm>
          <a:prstGeom prst="rect">
            <a:avLst/>
          </a:prstGeom>
        </p:spPr>
      </p:pic>
      <p:pic>
        <p:nvPicPr>
          <p:cNvPr id="11" name="Obrázek 10" descr="Obsah obrázku osoba, interiér&#10;&#10;Popis byl vytvořen automaticky">
            <a:extLst>
              <a:ext uri="{FF2B5EF4-FFF2-40B4-BE49-F238E27FC236}">
                <a16:creationId xmlns:a16="http://schemas.microsoft.com/office/drawing/2014/main" id="{0A74C19A-70EA-1A49-2DF2-03D5614EF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495248" y="4349303"/>
            <a:ext cx="2865666" cy="21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6469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3445</TotalTime>
  <Words>187</Words>
  <Application>Microsoft Office PowerPoint</Application>
  <PresentationFormat>Širokoúhlá obrazovka</PresentationFormat>
  <Paragraphs>19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Fazeta</vt:lpstr>
      <vt:lpstr>Malá technická univerzita</vt:lpstr>
      <vt:lpstr>Cíl:</vt:lpstr>
      <vt:lpstr>Souhrn dat:</vt:lpstr>
      <vt:lpstr>www.vzdelavani-zatecko.cz www.vzdelavani-podboransko.cz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Vzdělávání přes internet</dc:title>
  <dc:creator>Josef Ryšavý</dc:creator>
  <cp:lastModifiedBy>Josef</cp:lastModifiedBy>
  <cp:revision>33</cp:revision>
  <dcterms:created xsi:type="dcterms:W3CDTF">2020-03-11T08:12:02Z</dcterms:created>
  <dcterms:modified xsi:type="dcterms:W3CDTF">2022-06-09T13:05:19Z</dcterms:modified>
</cp:coreProperties>
</file>