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embeddedFontLst>
    <p:embeddedFont>
      <p:font typeface="Roboto Slab"/>
      <p:regular r:id="rId27"/>
      <p:bold r:id="rId28"/>
    </p:embeddedFont>
    <p:embeddedFont>
      <p:font typeface="Lato"/>
      <p:regular r:id="rId29"/>
      <p:bold r:id="rId30"/>
      <p:italic r:id="rId31"/>
      <p:boldItalic r:id="rId32"/>
    </p:embeddedFont>
    <p:embeddedFont>
      <p:font typeface="Titan One"/>
      <p:regular r:id="rId33"/>
    </p:embeddedFont>
    <p:embeddedFont>
      <p:font typeface="Black Han Sans"/>
      <p:regular r:id="rId34"/>
    </p:embeddedFont>
    <p:embeddedFont>
      <p:font typeface="Arial Black"/>
      <p:regular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6" roundtripDataSignature="AMtx7mhQHvgyFkt+d89KP6+4Cbjib67f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RobotoSlab-bold.fntdata"/><Relationship Id="rId27" Type="http://schemas.openxmlformats.org/officeDocument/2006/relationships/font" Target="fonts/RobotoSlab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Lat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Lato-italic.fntdata"/><Relationship Id="rId30" Type="http://schemas.openxmlformats.org/officeDocument/2006/relationships/font" Target="fonts/Lato-bold.fntdata"/><Relationship Id="rId11" Type="http://schemas.openxmlformats.org/officeDocument/2006/relationships/slide" Target="slides/slide7.xml"/><Relationship Id="rId33" Type="http://schemas.openxmlformats.org/officeDocument/2006/relationships/font" Target="fonts/TitanOne-regular.fntdata"/><Relationship Id="rId10" Type="http://schemas.openxmlformats.org/officeDocument/2006/relationships/slide" Target="slides/slide6.xml"/><Relationship Id="rId32" Type="http://schemas.openxmlformats.org/officeDocument/2006/relationships/font" Target="fonts/Lato-boldItalic.fntdata"/><Relationship Id="rId13" Type="http://schemas.openxmlformats.org/officeDocument/2006/relationships/slide" Target="slides/slide9.xml"/><Relationship Id="rId35" Type="http://schemas.openxmlformats.org/officeDocument/2006/relationships/font" Target="fonts/ArialBlack-regular.fntdata"/><Relationship Id="rId12" Type="http://schemas.openxmlformats.org/officeDocument/2006/relationships/slide" Target="slides/slide8.xml"/><Relationship Id="rId34" Type="http://schemas.openxmlformats.org/officeDocument/2006/relationships/font" Target="fonts/BlackHanSans-regular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36" Type="http://customschemas.google.com/relationships/presentationmetadata" Target="meta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8" name="Google Shape;4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3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Google Shape;844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5" name="Google Shape;84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7" name="Google Shape;86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8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Google Shape;90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0" name="Google Shape;91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7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9" name="Google Shape;91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5" name="Google Shape;92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6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8" name="Google Shape;96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7" name="Google Shape;101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3" name="Google Shape;102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5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7" name="Google Shape;106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8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0" name="Google Shape;109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4" name="Google Shape;58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4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6" name="Google Shape;109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7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9" name="Google Shape;113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0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Google Shape;1161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2" name="Google Shape;116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0" name="Google Shape;5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1" name="Google Shape;6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9" name="Google Shape;65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8" name="Google Shape;7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3" name="Google Shape;7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1" name="Google Shape;77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9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1" name="Google Shape;8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4"/>
          <p:cNvGrpSpPr/>
          <p:nvPr/>
        </p:nvGrpSpPr>
        <p:grpSpPr>
          <a:xfrm>
            <a:off x="-25" y="0"/>
            <a:ext cx="9144047" cy="5133089"/>
            <a:chOff x="-25" y="0"/>
            <a:chExt cx="9144047" cy="5133089"/>
          </a:xfrm>
        </p:grpSpPr>
        <p:grpSp>
          <p:nvGrpSpPr>
            <p:cNvPr id="10" name="Google Shape;10;p24"/>
            <p:cNvGrpSpPr/>
            <p:nvPr/>
          </p:nvGrpSpPr>
          <p:grpSpPr>
            <a:xfrm>
              <a:off x="-25" y="0"/>
              <a:ext cx="9144047" cy="5133088"/>
              <a:chOff x="-25" y="0"/>
              <a:chExt cx="9144047" cy="5133088"/>
            </a:xfrm>
          </p:grpSpPr>
          <p:sp>
            <p:nvSpPr>
              <p:cNvPr id="11" name="Google Shape;11;p24"/>
              <p:cNvSpPr/>
              <p:nvPr/>
            </p:nvSpPr>
            <p:spPr>
              <a:xfrm>
                <a:off x="2406205" y="2835200"/>
                <a:ext cx="6737787" cy="2297888"/>
              </a:xfrm>
              <a:custGeom>
                <a:rect b="b" l="l" r="r" t="t"/>
                <a:pathLst>
                  <a:path extrusionOk="0" h="11410" w="33456">
                    <a:moveTo>
                      <a:pt x="22424" y="1"/>
                    </a:moveTo>
                    <a:cubicBezTo>
                      <a:pt x="16324" y="1"/>
                      <a:pt x="10216" y="1853"/>
                      <a:pt x="5291" y="5466"/>
                    </a:cubicBezTo>
                    <a:cubicBezTo>
                      <a:pt x="3145" y="7038"/>
                      <a:pt x="1158" y="9055"/>
                      <a:pt x="1" y="11410"/>
                    </a:cubicBezTo>
                    <a:lnTo>
                      <a:pt x="10841" y="11410"/>
                    </a:lnTo>
                    <a:cubicBezTo>
                      <a:pt x="13276" y="8184"/>
                      <a:pt x="17056" y="5854"/>
                      <a:pt x="20972" y="5009"/>
                    </a:cubicBezTo>
                    <a:cubicBezTo>
                      <a:pt x="22163" y="4754"/>
                      <a:pt x="23375" y="4631"/>
                      <a:pt x="24588" y="4631"/>
                    </a:cubicBezTo>
                    <a:cubicBezTo>
                      <a:pt x="27653" y="4631"/>
                      <a:pt x="30721" y="5417"/>
                      <a:pt x="33456" y="6840"/>
                    </a:cubicBezTo>
                    <a:lnTo>
                      <a:pt x="33456" y="2151"/>
                    </a:lnTo>
                    <a:cubicBezTo>
                      <a:pt x="29971" y="710"/>
                      <a:pt x="26199" y="1"/>
                      <a:pt x="2242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" name="Google Shape;12;p24"/>
              <p:cNvSpPr/>
              <p:nvPr/>
            </p:nvSpPr>
            <p:spPr>
              <a:xfrm>
                <a:off x="-25" y="0"/>
                <a:ext cx="1609721" cy="1520686"/>
              </a:xfrm>
              <a:custGeom>
                <a:rect b="b" l="l" r="r" t="t"/>
                <a:pathLst>
                  <a:path extrusionOk="0" h="13510" w="14301">
                    <a:moveTo>
                      <a:pt x="1" y="1"/>
                    </a:moveTo>
                    <a:lnTo>
                      <a:pt x="1" y="10726"/>
                    </a:lnTo>
                    <a:cubicBezTo>
                      <a:pt x="2821" y="12270"/>
                      <a:pt x="5968" y="13216"/>
                      <a:pt x="9173" y="13471"/>
                    </a:cubicBezTo>
                    <a:cubicBezTo>
                      <a:pt x="9467" y="13495"/>
                      <a:pt x="9769" y="13510"/>
                      <a:pt x="10071" y="13510"/>
                    </a:cubicBezTo>
                    <a:cubicBezTo>
                      <a:pt x="11246" y="13510"/>
                      <a:pt x="12433" y="13283"/>
                      <a:pt x="13226" y="12461"/>
                    </a:cubicBezTo>
                    <a:cubicBezTo>
                      <a:pt x="14300" y="11341"/>
                      <a:pt x="14232" y="9575"/>
                      <a:pt x="14001" y="8044"/>
                    </a:cubicBezTo>
                    <a:cubicBezTo>
                      <a:pt x="13562" y="5173"/>
                      <a:pt x="12728" y="2274"/>
                      <a:pt x="1092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3;p24"/>
              <p:cNvSpPr/>
              <p:nvPr/>
            </p:nvSpPr>
            <p:spPr>
              <a:xfrm>
                <a:off x="227123" y="1345453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4"/>
              <p:cNvSpPr/>
              <p:nvPr/>
            </p:nvSpPr>
            <p:spPr>
              <a:xfrm>
                <a:off x="6254000" y="0"/>
                <a:ext cx="2890022" cy="2725961"/>
              </a:xfrm>
              <a:custGeom>
                <a:rect b="b" l="l" r="r" t="t"/>
                <a:pathLst>
                  <a:path extrusionOk="0" h="36986" w="39212">
                    <a:moveTo>
                      <a:pt x="6787" y="1"/>
                    </a:moveTo>
                    <a:cubicBezTo>
                      <a:pt x="6305" y="2741"/>
                      <a:pt x="6839" y="5663"/>
                      <a:pt x="8309" y="8028"/>
                    </a:cubicBezTo>
                    <a:cubicBezTo>
                      <a:pt x="9017" y="9164"/>
                      <a:pt x="9935" y="10198"/>
                      <a:pt x="10350" y="11474"/>
                    </a:cubicBezTo>
                    <a:cubicBezTo>
                      <a:pt x="11278" y="14342"/>
                      <a:pt x="9370" y="17353"/>
                      <a:pt x="7196" y="19439"/>
                    </a:cubicBezTo>
                    <a:cubicBezTo>
                      <a:pt x="5019" y="21525"/>
                      <a:pt x="2385" y="23348"/>
                      <a:pt x="1235" y="26135"/>
                    </a:cubicBezTo>
                    <a:cubicBezTo>
                      <a:pt x="0" y="29132"/>
                      <a:pt x="933" y="32881"/>
                      <a:pt x="3430" y="34946"/>
                    </a:cubicBezTo>
                    <a:cubicBezTo>
                      <a:pt x="5159" y="36380"/>
                      <a:pt x="7464" y="36986"/>
                      <a:pt x="9714" y="36986"/>
                    </a:cubicBezTo>
                    <a:cubicBezTo>
                      <a:pt x="9771" y="36986"/>
                      <a:pt x="9827" y="36985"/>
                      <a:pt x="9884" y="36984"/>
                    </a:cubicBezTo>
                    <a:cubicBezTo>
                      <a:pt x="12187" y="36950"/>
                      <a:pt x="14439" y="36342"/>
                      <a:pt x="16627" y="35610"/>
                    </a:cubicBezTo>
                    <a:cubicBezTo>
                      <a:pt x="24844" y="32875"/>
                      <a:pt x="32397" y="28469"/>
                      <a:pt x="39212" y="23086"/>
                    </a:cubicBezTo>
                    <a:lnTo>
                      <a:pt x="392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24"/>
              <p:cNvSpPr/>
              <p:nvPr/>
            </p:nvSpPr>
            <p:spPr>
              <a:xfrm>
                <a:off x="8761045" y="769374"/>
                <a:ext cx="205188" cy="140477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24"/>
              <p:cNvSpPr/>
              <p:nvPr/>
            </p:nvSpPr>
            <p:spPr>
              <a:xfrm>
                <a:off x="8761045" y="909777"/>
                <a:ext cx="205188" cy="14077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10"/>
                    </a:lnTo>
                    <a:lnTo>
                      <a:pt x="2784" y="1910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24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4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" name="Google Shape;19;p24"/>
            <p:cNvSpPr/>
            <p:nvPr/>
          </p:nvSpPr>
          <p:spPr>
            <a:xfrm>
              <a:off x="-25" y="4272475"/>
              <a:ext cx="9143989" cy="860614"/>
            </a:xfrm>
            <a:custGeom>
              <a:rect b="b" l="l" r="r" t="t"/>
              <a:pathLst>
                <a:path extrusionOk="0" h="11820" w="69963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" name="Google Shape;20;p24"/>
          <p:cNvSpPr txBox="1"/>
          <p:nvPr>
            <p:ph type="ctrTitle"/>
          </p:nvPr>
        </p:nvSpPr>
        <p:spPr>
          <a:xfrm>
            <a:off x="1797900" y="495850"/>
            <a:ext cx="43989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1" name="Google Shape;21;p24"/>
          <p:cNvSpPr txBox="1"/>
          <p:nvPr>
            <p:ph idx="1" type="subTitle"/>
          </p:nvPr>
        </p:nvSpPr>
        <p:spPr>
          <a:xfrm>
            <a:off x="1797888" y="2575950"/>
            <a:ext cx="2383800" cy="5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TITLE_AND_BODY_1_2_1_1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33"/>
          <p:cNvGrpSpPr/>
          <p:nvPr/>
        </p:nvGrpSpPr>
        <p:grpSpPr>
          <a:xfrm>
            <a:off x="-690151" y="-2"/>
            <a:ext cx="10525850" cy="5144462"/>
            <a:chOff x="-690151" y="-2"/>
            <a:chExt cx="10525850" cy="5144462"/>
          </a:xfrm>
        </p:grpSpPr>
        <p:sp>
          <p:nvSpPr>
            <p:cNvPr id="124" name="Google Shape;124;p33"/>
            <p:cNvSpPr/>
            <p:nvPr/>
          </p:nvSpPr>
          <p:spPr>
            <a:xfrm flipH="1">
              <a:off x="-68" y="2960000"/>
              <a:ext cx="3194593" cy="2183549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" name="Google Shape;125;p33"/>
            <p:cNvGrpSpPr/>
            <p:nvPr/>
          </p:nvGrpSpPr>
          <p:grpSpPr>
            <a:xfrm>
              <a:off x="524811" y="1775715"/>
              <a:ext cx="8441422" cy="1402733"/>
              <a:chOff x="524811" y="-71085"/>
              <a:chExt cx="8441422" cy="1402733"/>
            </a:xfrm>
          </p:grpSpPr>
          <p:sp>
            <p:nvSpPr>
              <p:cNvPr id="126" name="Google Shape;126;p33"/>
              <p:cNvSpPr/>
              <p:nvPr/>
            </p:nvSpPr>
            <p:spPr>
              <a:xfrm>
                <a:off x="524811" y="-71085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33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33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9" name="Google Shape;129;p33"/>
            <p:cNvSpPr/>
            <p:nvPr/>
          </p:nvSpPr>
          <p:spPr>
            <a:xfrm flipH="1">
              <a:off x="5468749" y="1643750"/>
              <a:ext cx="4366950" cy="3500710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3"/>
            <p:cNvSpPr/>
            <p:nvPr/>
          </p:nvSpPr>
          <p:spPr>
            <a:xfrm flipH="1" rot="10800000">
              <a:off x="-690151" y="-2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" name="Google Shape;131;p33"/>
          <p:cNvSpPr txBox="1"/>
          <p:nvPr>
            <p:ph type="title"/>
          </p:nvPr>
        </p:nvSpPr>
        <p:spPr>
          <a:xfrm>
            <a:off x="6234875" y="2305150"/>
            <a:ext cx="21951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4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2" name="Google Shape;132;p33"/>
          <p:cNvSpPr txBox="1"/>
          <p:nvPr>
            <p:ph idx="2" type="title"/>
          </p:nvPr>
        </p:nvSpPr>
        <p:spPr>
          <a:xfrm>
            <a:off x="6522300" y="1491425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33" name="Google Shape;133;p33"/>
          <p:cNvSpPr txBox="1"/>
          <p:nvPr>
            <p:ph idx="1" type="subTitle"/>
          </p:nvPr>
        </p:nvSpPr>
        <p:spPr>
          <a:xfrm>
            <a:off x="5992475" y="3174450"/>
            <a:ext cx="24375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1">
  <p:cSld name="SECTION_HEADER_1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34"/>
          <p:cNvGrpSpPr/>
          <p:nvPr/>
        </p:nvGrpSpPr>
        <p:grpSpPr>
          <a:xfrm>
            <a:off x="-246501" y="44875"/>
            <a:ext cx="9390545" cy="5143162"/>
            <a:chOff x="-246501" y="44875"/>
            <a:chExt cx="9390545" cy="5143162"/>
          </a:xfrm>
        </p:grpSpPr>
        <p:sp>
          <p:nvSpPr>
            <p:cNvPr id="136" name="Google Shape;136;p34"/>
            <p:cNvSpPr/>
            <p:nvPr/>
          </p:nvSpPr>
          <p:spPr>
            <a:xfrm flipH="1" rot="-5400000">
              <a:off x="77977" y="-279603"/>
              <a:ext cx="5143144" cy="5792100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7" name="Google Shape;137;p34"/>
            <p:cNvGrpSpPr/>
            <p:nvPr/>
          </p:nvGrpSpPr>
          <p:grpSpPr>
            <a:xfrm flipH="1" rot="-5400000">
              <a:off x="8363971" y="-185970"/>
              <a:ext cx="337407" cy="924597"/>
              <a:chOff x="8514266" y="1265155"/>
              <a:chExt cx="337407" cy="924597"/>
            </a:xfrm>
          </p:grpSpPr>
          <p:sp>
            <p:nvSpPr>
              <p:cNvPr id="138" name="Google Shape;138;p34"/>
              <p:cNvSpPr/>
              <p:nvPr/>
            </p:nvSpPr>
            <p:spPr>
              <a:xfrm>
                <a:off x="8514266" y="1265155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34"/>
              <p:cNvSpPr/>
              <p:nvPr/>
            </p:nvSpPr>
            <p:spPr>
              <a:xfrm>
                <a:off x="8514266" y="1496032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10"/>
                    </a:lnTo>
                    <a:lnTo>
                      <a:pt x="2784" y="1910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34"/>
              <p:cNvSpPr/>
              <p:nvPr/>
            </p:nvSpPr>
            <p:spPr>
              <a:xfrm>
                <a:off x="8514266" y="1727393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34"/>
              <p:cNvSpPr/>
              <p:nvPr/>
            </p:nvSpPr>
            <p:spPr>
              <a:xfrm>
                <a:off x="8514266" y="1958270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2" name="Google Shape;142;p34"/>
            <p:cNvSpPr/>
            <p:nvPr/>
          </p:nvSpPr>
          <p:spPr>
            <a:xfrm flipH="1" rot="-5400000">
              <a:off x="-946474" y="3790475"/>
              <a:ext cx="2242956" cy="350011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34"/>
            <p:cNvSpPr/>
            <p:nvPr/>
          </p:nvSpPr>
          <p:spPr>
            <a:xfrm rot="10800000">
              <a:off x="5366582" y="3823238"/>
              <a:ext cx="3777462" cy="1364799"/>
            </a:xfrm>
            <a:custGeom>
              <a:rect b="b" l="l" r="r" t="t"/>
              <a:pathLst>
                <a:path extrusionOk="0" h="22371" w="61918">
                  <a:moveTo>
                    <a:pt x="1" y="0"/>
                  </a:moveTo>
                  <a:lnTo>
                    <a:pt x="1" y="19582"/>
                  </a:lnTo>
                  <a:cubicBezTo>
                    <a:pt x="2348" y="19298"/>
                    <a:pt x="4561" y="19170"/>
                    <a:pt x="6829" y="19170"/>
                  </a:cubicBezTo>
                  <a:cubicBezTo>
                    <a:pt x="14097" y="19170"/>
                    <a:pt x="21932" y="20484"/>
                    <a:pt x="36559" y="22179"/>
                  </a:cubicBezTo>
                  <a:cubicBezTo>
                    <a:pt x="37673" y="22308"/>
                    <a:pt x="38754" y="22370"/>
                    <a:pt x="39802" y="22370"/>
                  </a:cubicBezTo>
                  <a:cubicBezTo>
                    <a:pt x="52890" y="22370"/>
                    <a:pt x="60749" y="12589"/>
                    <a:pt x="619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4" name="Google Shape;144;p34"/>
          <p:cNvSpPr txBox="1"/>
          <p:nvPr>
            <p:ph type="title"/>
          </p:nvPr>
        </p:nvSpPr>
        <p:spPr>
          <a:xfrm>
            <a:off x="855925" y="1218750"/>
            <a:ext cx="5141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TITLE_AND_BODY_1_3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35"/>
          <p:cNvGrpSpPr/>
          <p:nvPr/>
        </p:nvGrpSpPr>
        <p:grpSpPr>
          <a:xfrm>
            <a:off x="-570751" y="0"/>
            <a:ext cx="9714795" cy="5144278"/>
            <a:chOff x="-570751" y="0"/>
            <a:chExt cx="9714795" cy="5144278"/>
          </a:xfrm>
        </p:grpSpPr>
        <p:sp>
          <p:nvSpPr>
            <p:cNvPr id="147" name="Google Shape;147;p35"/>
            <p:cNvSpPr/>
            <p:nvPr/>
          </p:nvSpPr>
          <p:spPr>
            <a:xfrm>
              <a:off x="-570751" y="1686273"/>
              <a:ext cx="4313833" cy="3458005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35"/>
            <p:cNvSpPr/>
            <p:nvPr/>
          </p:nvSpPr>
          <p:spPr>
            <a:xfrm>
              <a:off x="4000900" y="0"/>
              <a:ext cx="5143144" cy="4851176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35"/>
            <p:cNvSpPr/>
            <p:nvPr/>
          </p:nvSpPr>
          <p:spPr>
            <a:xfrm>
              <a:off x="4655007" y="0"/>
              <a:ext cx="4130762" cy="644602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35"/>
            <p:cNvSpPr/>
            <p:nvPr/>
          </p:nvSpPr>
          <p:spPr>
            <a:xfrm>
              <a:off x="246061" y="141216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1" name="Google Shape;151;p35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5"/>
          <p:cNvSpPr txBox="1"/>
          <p:nvPr>
            <p:ph idx="2" type="title"/>
          </p:nvPr>
        </p:nvSpPr>
        <p:spPr>
          <a:xfrm>
            <a:off x="713850" y="1696875"/>
            <a:ext cx="2138700" cy="51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3" name="Google Shape;153;p35"/>
          <p:cNvSpPr txBox="1"/>
          <p:nvPr>
            <p:ph idx="1" type="subTitle"/>
          </p:nvPr>
        </p:nvSpPr>
        <p:spPr>
          <a:xfrm>
            <a:off x="713850" y="2061225"/>
            <a:ext cx="2138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54" name="Google Shape;154;p35"/>
          <p:cNvSpPr txBox="1"/>
          <p:nvPr>
            <p:ph idx="3" type="title"/>
          </p:nvPr>
        </p:nvSpPr>
        <p:spPr>
          <a:xfrm>
            <a:off x="3502650" y="1696875"/>
            <a:ext cx="2138700" cy="51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5" name="Google Shape;155;p35"/>
          <p:cNvSpPr txBox="1"/>
          <p:nvPr>
            <p:ph idx="4" type="subTitle"/>
          </p:nvPr>
        </p:nvSpPr>
        <p:spPr>
          <a:xfrm>
            <a:off x="3502650" y="2061225"/>
            <a:ext cx="2138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56" name="Google Shape;156;p35"/>
          <p:cNvSpPr txBox="1"/>
          <p:nvPr>
            <p:ph idx="5" type="title"/>
          </p:nvPr>
        </p:nvSpPr>
        <p:spPr>
          <a:xfrm>
            <a:off x="6291450" y="1696875"/>
            <a:ext cx="2138700" cy="51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7" name="Google Shape;157;p35"/>
          <p:cNvSpPr txBox="1"/>
          <p:nvPr>
            <p:ph idx="6" type="subTitle"/>
          </p:nvPr>
        </p:nvSpPr>
        <p:spPr>
          <a:xfrm>
            <a:off x="6291450" y="2061225"/>
            <a:ext cx="2138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58" name="Google Shape;158;p35"/>
          <p:cNvSpPr txBox="1"/>
          <p:nvPr>
            <p:ph idx="7" type="title"/>
          </p:nvPr>
        </p:nvSpPr>
        <p:spPr>
          <a:xfrm>
            <a:off x="713850" y="3460950"/>
            <a:ext cx="21387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9" name="Google Shape;159;p35"/>
          <p:cNvSpPr txBox="1"/>
          <p:nvPr>
            <p:ph idx="8" type="subTitle"/>
          </p:nvPr>
        </p:nvSpPr>
        <p:spPr>
          <a:xfrm>
            <a:off x="713850" y="3788025"/>
            <a:ext cx="2138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0" name="Google Shape;160;p35"/>
          <p:cNvSpPr txBox="1"/>
          <p:nvPr>
            <p:ph idx="9" type="title"/>
          </p:nvPr>
        </p:nvSpPr>
        <p:spPr>
          <a:xfrm>
            <a:off x="3502650" y="3460950"/>
            <a:ext cx="21387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61" name="Google Shape;161;p35"/>
          <p:cNvSpPr txBox="1"/>
          <p:nvPr>
            <p:ph idx="13" type="subTitle"/>
          </p:nvPr>
        </p:nvSpPr>
        <p:spPr>
          <a:xfrm>
            <a:off x="3502650" y="3788025"/>
            <a:ext cx="2138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2" name="Google Shape;162;p35"/>
          <p:cNvSpPr txBox="1"/>
          <p:nvPr>
            <p:ph idx="14" type="title"/>
          </p:nvPr>
        </p:nvSpPr>
        <p:spPr>
          <a:xfrm>
            <a:off x="6291450" y="3460950"/>
            <a:ext cx="21387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63" name="Google Shape;163;p35"/>
          <p:cNvSpPr txBox="1"/>
          <p:nvPr>
            <p:ph idx="15" type="subTitle"/>
          </p:nvPr>
        </p:nvSpPr>
        <p:spPr>
          <a:xfrm>
            <a:off x="6291450" y="3788025"/>
            <a:ext cx="2138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TITLE_AND_BODY_1_3_1_1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oogle Shape;165;p36"/>
          <p:cNvGrpSpPr/>
          <p:nvPr/>
        </p:nvGrpSpPr>
        <p:grpSpPr>
          <a:xfrm>
            <a:off x="-152410" y="0"/>
            <a:ext cx="9338910" cy="5221448"/>
            <a:chOff x="-152410" y="0"/>
            <a:chExt cx="9338910" cy="5221448"/>
          </a:xfrm>
        </p:grpSpPr>
        <p:sp>
          <p:nvSpPr>
            <p:cNvPr id="166" name="Google Shape;166;p36"/>
            <p:cNvSpPr/>
            <p:nvPr/>
          </p:nvSpPr>
          <p:spPr>
            <a:xfrm flipH="1" rot="10800000">
              <a:off x="-152410" y="3991667"/>
              <a:ext cx="1579980" cy="1217639"/>
            </a:xfrm>
            <a:custGeom>
              <a:rect b="b" l="l" r="r" t="t"/>
              <a:pathLst>
                <a:path extrusionOk="0" h="39005" w="50612">
                  <a:moveTo>
                    <a:pt x="0" y="1"/>
                  </a:moveTo>
                  <a:lnTo>
                    <a:pt x="0" y="38373"/>
                  </a:lnTo>
                  <a:cubicBezTo>
                    <a:pt x="2481" y="38795"/>
                    <a:pt x="4983" y="39004"/>
                    <a:pt x="7479" y="39004"/>
                  </a:cubicBezTo>
                  <a:cubicBezTo>
                    <a:pt x="18546" y="39004"/>
                    <a:pt x="29478" y="34879"/>
                    <a:pt x="37820" y="26821"/>
                  </a:cubicBezTo>
                  <a:cubicBezTo>
                    <a:pt x="46532" y="18405"/>
                    <a:pt x="50612" y="7535"/>
                    <a:pt x="484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7" name="Google Shape;167;p36"/>
            <p:cNvGrpSpPr/>
            <p:nvPr/>
          </p:nvGrpSpPr>
          <p:grpSpPr>
            <a:xfrm>
              <a:off x="524811" y="1775715"/>
              <a:ext cx="8661689" cy="3445733"/>
              <a:chOff x="524811" y="1775715"/>
              <a:chExt cx="8661689" cy="3445733"/>
            </a:xfrm>
          </p:grpSpPr>
          <p:sp>
            <p:nvSpPr>
              <p:cNvPr id="168" name="Google Shape;168;p36"/>
              <p:cNvSpPr/>
              <p:nvPr/>
            </p:nvSpPr>
            <p:spPr>
              <a:xfrm flipH="1">
                <a:off x="5389067" y="1848905"/>
                <a:ext cx="3797433" cy="3372543"/>
              </a:xfrm>
              <a:custGeom>
                <a:rect b="b" l="l" r="r" t="t"/>
                <a:pathLst>
                  <a:path extrusionOk="0" h="12063" w="13583">
                    <a:moveTo>
                      <a:pt x="5144" y="1"/>
                    </a:moveTo>
                    <a:cubicBezTo>
                      <a:pt x="4965" y="1"/>
                      <a:pt x="4788" y="15"/>
                      <a:pt x="4614" y="42"/>
                    </a:cubicBezTo>
                    <a:cubicBezTo>
                      <a:pt x="3179" y="267"/>
                      <a:pt x="2097" y="1206"/>
                      <a:pt x="1028" y="2110"/>
                    </a:cubicBezTo>
                    <a:cubicBezTo>
                      <a:pt x="718" y="2369"/>
                      <a:pt x="358" y="2611"/>
                      <a:pt x="1" y="2856"/>
                    </a:cubicBezTo>
                    <a:lnTo>
                      <a:pt x="1" y="12063"/>
                    </a:lnTo>
                    <a:lnTo>
                      <a:pt x="4213" y="12063"/>
                    </a:lnTo>
                    <a:cubicBezTo>
                      <a:pt x="4399" y="11297"/>
                      <a:pt x="4787" y="10607"/>
                      <a:pt x="5424" y="10147"/>
                    </a:cubicBezTo>
                    <a:cubicBezTo>
                      <a:pt x="6502" y="9357"/>
                      <a:pt x="7956" y="9436"/>
                      <a:pt x="9289" y="9361"/>
                    </a:cubicBezTo>
                    <a:cubicBezTo>
                      <a:pt x="10432" y="9296"/>
                      <a:pt x="11633" y="9058"/>
                      <a:pt x="12470" y="8275"/>
                    </a:cubicBezTo>
                    <a:cubicBezTo>
                      <a:pt x="13307" y="7496"/>
                      <a:pt x="13582" y="6034"/>
                      <a:pt x="12783" y="5217"/>
                    </a:cubicBezTo>
                    <a:cubicBezTo>
                      <a:pt x="11722" y="4135"/>
                      <a:pt x="9616" y="4775"/>
                      <a:pt x="8636" y="3621"/>
                    </a:cubicBezTo>
                    <a:cubicBezTo>
                      <a:pt x="8115" y="3013"/>
                      <a:pt x="8122" y="2118"/>
                      <a:pt x="7755" y="1407"/>
                    </a:cubicBezTo>
                    <a:cubicBezTo>
                      <a:pt x="7277" y="481"/>
                      <a:pt x="6199" y="1"/>
                      <a:pt x="514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36"/>
              <p:cNvSpPr/>
              <p:nvPr/>
            </p:nvSpPr>
            <p:spPr>
              <a:xfrm>
                <a:off x="524811" y="1775715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0" name="Google Shape;170;p36"/>
            <p:cNvSpPr/>
            <p:nvPr/>
          </p:nvSpPr>
          <p:spPr>
            <a:xfrm>
              <a:off x="4655007" y="0"/>
              <a:ext cx="4130762" cy="644602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1" name="Google Shape;171;p36"/>
          <p:cNvSpPr txBox="1"/>
          <p:nvPr>
            <p:ph idx="1" type="subTitle"/>
          </p:nvPr>
        </p:nvSpPr>
        <p:spPr>
          <a:xfrm>
            <a:off x="713850" y="2096550"/>
            <a:ext cx="1284000" cy="83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72" name="Google Shape;172;p36"/>
          <p:cNvSpPr txBox="1"/>
          <p:nvPr>
            <p:ph idx="2" type="body"/>
          </p:nvPr>
        </p:nvSpPr>
        <p:spPr>
          <a:xfrm>
            <a:off x="713850" y="2930550"/>
            <a:ext cx="31608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1pPr>
            <a:lvl2pPr indent="-317500" lvl="1" marL="914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3" name="Google Shape;173;p36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SECTION_TITLE_AND_DESCRIPTION_1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7"/>
          <p:cNvSpPr/>
          <p:nvPr/>
        </p:nvSpPr>
        <p:spPr>
          <a:xfrm rot="10800000">
            <a:off x="6156594" y="-1656320"/>
            <a:ext cx="3864431" cy="3432044"/>
          </a:xfrm>
          <a:custGeom>
            <a:rect b="b" l="l" r="r" t="t"/>
            <a:pathLst>
              <a:path extrusionOk="0" h="12063" w="13583">
                <a:moveTo>
                  <a:pt x="5144" y="1"/>
                </a:moveTo>
                <a:cubicBezTo>
                  <a:pt x="4965" y="1"/>
                  <a:pt x="4788" y="15"/>
                  <a:pt x="4614" y="42"/>
                </a:cubicBezTo>
                <a:cubicBezTo>
                  <a:pt x="3179" y="267"/>
                  <a:pt x="2097" y="1206"/>
                  <a:pt x="1028" y="2110"/>
                </a:cubicBezTo>
                <a:cubicBezTo>
                  <a:pt x="718" y="2369"/>
                  <a:pt x="358" y="2611"/>
                  <a:pt x="1" y="2856"/>
                </a:cubicBezTo>
                <a:lnTo>
                  <a:pt x="1" y="12063"/>
                </a:lnTo>
                <a:lnTo>
                  <a:pt x="4213" y="12063"/>
                </a:lnTo>
                <a:cubicBezTo>
                  <a:pt x="4399" y="11297"/>
                  <a:pt x="4787" y="10607"/>
                  <a:pt x="5424" y="10147"/>
                </a:cubicBezTo>
                <a:cubicBezTo>
                  <a:pt x="6502" y="9357"/>
                  <a:pt x="7956" y="9436"/>
                  <a:pt x="9289" y="9361"/>
                </a:cubicBezTo>
                <a:cubicBezTo>
                  <a:pt x="10432" y="9296"/>
                  <a:pt x="11633" y="9058"/>
                  <a:pt x="12470" y="8275"/>
                </a:cubicBezTo>
                <a:cubicBezTo>
                  <a:pt x="13307" y="7496"/>
                  <a:pt x="13582" y="6034"/>
                  <a:pt x="12783" y="5217"/>
                </a:cubicBezTo>
                <a:cubicBezTo>
                  <a:pt x="11722" y="4135"/>
                  <a:pt x="9616" y="4775"/>
                  <a:pt x="8636" y="3621"/>
                </a:cubicBezTo>
                <a:cubicBezTo>
                  <a:pt x="8115" y="3013"/>
                  <a:pt x="8122" y="2118"/>
                  <a:pt x="7755" y="1407"/>
                </a:cubicBezTo>
                <a:cubicBezTo>
                  <a:pt x="7277" y="481"/>
                  <a:pt x="6199" y="1"/>
                  <a:pt x="51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7"/>
          <p:cNvSpPr/>
          <p:nvPr/>
        </p:nvSpPr>
        <p:spPr>
          <a:xfrm flipH="1">
            <a:off x="66" y="2983037"/>
            <a:ext cx="3160735" cy="2160406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7" name="Google Shape;177;p37"/>
          <p:cNvGrpSpPr/>
          <p:nvPr/>
        </p:nvGrpSpPr>
        <p:grpSpPr>
          <a:xfrm>
            <a:off x="524811" y="1775715"/>
            <a:ext cx="8441422" cy="1402733"/>
            <a:chOff x="524811" y="-71085"/>
            <a:chExt cx="8441422" cy="1402733"/>
          </a:xfrm>
        </p:grpSpPr>
        <p:sp>
          <p:nvSpPr>
            <p:cNvPr id="178" name="Google Shape;178;p37"/>
            <p:cNvSpPr/>
            <p:nvPr/>
          </p:nvSpPr>
          <p:spPr>
            <a:xfrm>
              <a:off x="524811" y="-7108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37"/>
            <p:cNvSpPr/>
            <p:nvPr/>
          </p:nvSpPr>
          <p:spPr>
            <a:xfrm>
              <a:off x="8761045" y="1050474"/>
              <a:ext cx="205188" cy="140477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37"/>
            <p:cNvSpPr/>
            <p:nvPr/>
          </p:nvSpPr>
          <p:spPr>
            <a:xfrm>
              <a:off x="8761045" y="1190876"/>
              <a:ext cx="205188" cy="14077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09"/>
                  </a:lnTo>
                  <a:lnTo>
                    <a:pt x="2784" y="19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1" name="Google Shape;181;p37"/>
          <p:cNvSpPr/>
          <p:nvPr/>
        </p:nvSpPr>
        <p:spPr>
          <a:xfrm rot="10800000">
            <a:off x="6290884" y="4112034"/>
            <a:ext cx="2978896" cy="2295737"/>
          </a:xfrm>
          <a:custGeom>
            <a:rect b="b" l="l" r="r" t="t"/>
            <a:pathLst>
              <a:path extrusionOk="0" h="39005" w="50612">
                <a:moveTo>
                  <a:pt x="0" y="1"/>
                </a:moveTo>
                <a:lnTo>
                  <a:pt x="0" y="38373"/>
                </a:lnTo>
                <a:cubicBezTo>
                  <a:pt x="2481" y="38795"/>
                  <a:pt x="4983" y="39004"/>
                  <a:pt x="7479" y="39004"/>
                </a:cubicBezTo>
                <a:cubicBezTo>
                  <a:pt x="18546" y="39004"/>
                  <a:pt x="29478" y="34879"/>
                  <a:pt x="37820" y="26821"/>
                </a:cubicBezTo>
                <a:cubicBezTo>
                  <a:pt x="46532" y="18405"/>
                  <a:pt x="50612" y="7535"/>
                  <a:pt x="4843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7"/>
          <p:cNvSpPr txBox="1"/>
          <p:nvPr>
            <p:ph idx="1" type="subTitle"/>
          </p:nvPr>
        </p:nvSpPr>
        <p:spPr>
          <a:xfrm flipH="1">
            <a:off x="6004201" y="2020350"/>
            <a:ext cx="1740000" cy="83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83" name="Google Shape;183;p37"/>
          <p:cNvSpPr txBox="1"/>
          <p:nvPr>
            <p:ph idx="2" type="body"/>
          </p:nvPr>
        </p:nvSpPr>
        <p:spPr>
          <a:xfrm flipH="1">
            <a:off x="4583398" y="2854350"/>
            <a:ext cx="31608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1pPr>
            <a:lvl2pPr indent="-317500" lvl="1" marL="91440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4" name="Google Shape;184;p37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38"/>
          <p:cNvGrpSpPr/>
          <p:nvPr/>
        </p:nvGrpSpPr>
        <p:grpSpPr>
          <a:xfrm>
            <a:off x="-131333" y="-56328"/>
            <a:ext cx="9296583" cy="2290182"/>
            <a:chOff x="-131333" y="-56328"/>
            <a:chExt cx="9296583" cy="2290182"/>
          </a:xfrm>
        </p:grpSpPr>
        <p:sp>
          <p:nvSpPr>
            <p:cNvPr id="187" name="Google Shape;187;p38"/>
            <p:cNvSpPr/>
            <p:nvPr/>
          </p:nvSpPr>
          <p:spPr>
            <a:xfrm rot="5400000">
              <a:off x="-358509" y="170848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38"/>
            <p:cNvSpPr/>
            <p:nvPr/>
          </p:nvSpPr>
          <p:spPr>
            <a:xfrm flipH="1" rot="10800000">
              <a:off x="730490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38"/>
            <p:cNvSpPr/>
            <p:nvPr/>
          </p:nvSpPr>
          <p:spPr>
            <a:xfrm>
              <a:off x="524811" y="177571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0" name="Google Shape;190;p38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ONE_COLUMN_TEXT_1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Google Shape;192;p39"/>
          <p:cNvGrpSpPr/>
          <p:nvPr/>
        </p:nvGrpSpPr>
        <p:grpSpPr>
          <a:xfrm flipH="1">
            <a:off x="-25" y="0"/>
            <a:ext cx="9144047" cy="5188025"/>
            <a:chOff x="-25" y="0"/>
            <a:chExt cx="9144047" cy="5188025"/>
          </a:xfrm>
        </p:grpSpPr>
        <p:sp>
          <p:nvSpPr>
            <p:cNvPr id="193" name="Google Shape;193;p39"/>
            <p:cNvSpPr/>
            <p:nvPr/>
          </p:nvSpPr>
          <p:spPr>
            <a:xfrm>
              <a:off x="2406205" y="2890137"/>
              <a:ext cx="6737787" cy="2297888"/>
            </a:xfrm>
            <a:custGeom>
              <a:rect b="b" l="l" r="r" t="t"/>
              <a:pathLst>
                <a:path extrusionOk="0" h="11410" w="33456">
                  <a:moveTo>
                    <a:pt x="22424" y="1"/>
                  </a:moveTo>
                  <a:cubicBezTo>
                    <a:pt x="16324" y="1"/>
                    <a:pt x="10216" y="1853"/>
                    <a:pt x="5291" y="5466"/>
                  </a:cubicBezTo>
                  <a:cubicBezTo>
                    <a:pt x="3145" y="7038"/>
                    <a:pt x="1158" y="9055"/>
                    <a:pt x="1" y="11410"/>
                  </a:cubicBezTo>
                  <a:lnTo>
                    <a:pt x="10841" y="11410"/>
                  </a:lnTo>
                  <a:cubicBezTo>
                    <a:pt x="13276" y="8184"/>
                    <a:pt x="17056" y="5854"/>
                    <a:pt x="20972" y="5009"/>
                  </a:cubicBezTo>
                  <a:cubicBezTo>
                    <a:pt x="22163" y="4754"/>
                    <a:pt x="23375" y="4631"/>
                    <a:pt x="24588" y="4631"/>
                  </a:cubicBezTo>
                  <a:cubicBezTo>
                    <a:pt x="27653" y="4631"/>
                    <a:pt x="30721" y="5417"/>
                    <a:pt x="33456" y="6840"/>
                  </a:cubicBezTo>
                  <a:lnTo>
                    <a:pt x="33456" y="2151"/>
                  </a:lnTo>
                  <a:cubicBezTo>
                    <a:pt x="29971" y="710"/>
                    <a:pt x="26199" y="1"/>
                    <a:pt x="224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39"/>
            <p:cNvSpPr/>
            <p:nvPr/>
          </p:nvSpPr>
          <p:spPr>
            <a:xfrm>
              <a:off x="-25" y="0"/>
              <a:ext cx="1609721" cy="1520686"/>
            </a:xfrm>
            <a:custGeom>
              <a:rect b="b" l="l" r="r" t="t"/>
              <a:pathLst>
                <a:path extrusionOk="0" h="13510" w="14301">
                  <a:moveTo>
                    <a:pt x="1" y="1"/>
                  </a:moveTo>
                  <a:lnTo>
                    <a:pt x="1" y="10726"/>
                  </a:lnTo>
                  <a:cubicBezTo>
                    <a:pt x="2821" y="12270"/>
                    <a:pt x="5968" y="13216"/>
                    <a:pt x="9173" y="13471"/>
                  </a:cubicBezTo>
                  <a:cubicBezTo>
                    <a:pt x="9467" y="13495"/>
                    <a:pt x="9769" y="13510"/>
                    <a:pt x="10071" y="13510"/>
                  </a:cubicBezTo>
                  <a:cubicBezTo>
                    <a:pt x="11246" y="13510"/>
                    <a:pt x="12433" y="13283"/>
                    <a:pt x="13226" y="12461"/>
                  </a:cubicBezTo>
                  <a:cubicBezTo>
                    <a:pt x="14300" y="11341"/>
                    <a:pt x="14232" y="9575"/>
                    <a:pt x="14001" y="8044"/>
                  </a:cubicBezTo>
                  <a:cubicBezTo>
                    <a:pt x="13562" y="5173"/>
                    <a:pt x="12728" y="2274"/>
                    <a:pt x="109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39"/>
            <p:cNvSpPr/>
            <p:nvPr/>
          </p:nvSpPr>
          <p:spPr>
            <a:xfrm>
              <a:off x="227123" y="1345453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39"/>
            <p:cNvSpPr/>
            <p:nvPr/>
          </p:nvSpPr>
          <p:spPr>
            <a:xfrm>
              <a:off x="6254000" y="0"/>
              <a:ext cx="2890022" cy="2725961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39"/>
            <p:cNvSpPr/>
            <p:nvPr/>
          </p:nvSpPr>
          <p:spPr>
            <a:xfrm>
              <a:off x="8761045" y="769374"/>
              <a:ext cx="205188" cy="140477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39"/>
            <p:cNvSpPr/>
            <p:nvPr/>
          </p:nvSpPr>
          <p:spPr>
            <a:xfrm>
              <a:off x="8761045" y="909777"/>
              <a:ext cx="205188" cy="14077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39"/>
            <p:cNvSpPr/>
            <p:nvPr/>
          </p:nvSpPr>
          <p:spPr>
            <a:xfrm>
              <a:off x="8761045" y="1050474"/>
              <a:ext cx="205188" cy="140477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39"/>
            <p:cNvSpPr/>
            <p:nvPr/>
          </p:nvSpPr>
          <p:spPr>
            <a:xfrm>
              <a:off x="8761045" y="1190876"/>
              <a:ext cx="205188" cy="14077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09"/>
                  </a:lnTo>
                  <a:lnTo>
                    <a:pt x="2784" y="19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1" name="Google Shape;201;p39"/>
          <p:cNvSpPr txBox="1"/>
          <p:nvPr/>
        </p:nvSpPr>
        <p:spPr>
          <a:xfrm>
            <a:off x="3756425" y="3583350"/>
            <a:ext cx="46737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cs-CZ" sz="12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CREDITS: This presentation template was created by </a:t>
            </a:r>
            <a:r>
              <a:rPr b="1" i="0" lang="cs-CZ" sz="1200" u="none" cap="none" strike="noStrike">
                <a:solidFill>
                  <a:schemeClr val="accent4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b="0" i="0" lang="cs-CZ" sz="12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, including icons by </a:t>
            </a:r>
            <a:r>
              <a:rPr b="1" i="0" lang="cs-CZ" sz="1200" u="none" cap="none" strike="noStrike">
                <a:solidFill>
                  <a:schemeClr val="accent4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0" i="0" lang="cs-CZ" sz="12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, and infographics &amp; images by </a:t>
            </a:r>
            <a:r>
              <a:rPr b="1" i="0" lang="cs-CZ" sz="1200" u="none" cap="none" strike="noStrike">
                <a:solidFill>
                  <a:schemeClr val="accent4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i="0" sz="12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2" name="Google Shape;202;p39"/>
          <p:cNvSpPr txBox="1"/>
          <p:nvPr>
            <p:ph type="ctrTitle"/>
          </p:nvPr>
        </p:nvSpPr>
        <p:spPr>
          <a:xfrm flipH="1">
            <a:off x="5412900" y="1154450"/>
            <a:ext cx="3017100" cy="6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3" name="Google Shape;203;p39"/>
          <p:cNvSpPr txBox="1"/>
          <p:nvPr>
            <p:ph idx="1" type="subTitle"/>
          </p:nvPr>
        </p:nvSpPr>
        <p:spPr>
          <a:xfrm flipH="1">
            <a:off x="5166600" y="2394550"/>
            <a:ext cx="3263400" cy="13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04" name="Google Shape;204;p39"/>
          <p:cNvSpPr txBox="1"/>
          <p:nvPr>
            <p:ph idx="2" type="subTitle"/>
          </p:nvPr>
        </p:nvSpPr>
        <p:spPr>
          <a:xfrm>
            <a:off x="4670525" y="4327650"/>
            <a:ext cx="3759600" cy="25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FFFF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 1">
  <p:cSld name="BLANK_1_2_1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1"/>
          <p:cNvSpPr txBox="1"/>
          <p:nvPr>
            <p:ph type="ctrTitle"/>
          </p:nvPr>
        </p:nvSpPr>
        <p:spPr>
          <a:xfrm>
            <a:off x="5208700" y="1661425"/>
            <a:ext cx="3010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208" name="Google Shape;208;p41"/>
          <p:cNvSpPr txBox="1"/>
          <p:nvPr>
            <p:ph idx="1" type="subTitle"/>
          </p:nvPr>
        </p:nvSpPr>
        <p:spPr>
          <a:xfrm>
            <a:off x="5211575" y="1940475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09" name="Google Shape;209;p41"/>
          <p:cNvSpPr txBox="1"/>
          <p:nvPr>
            <p:ph idx="2" type="title"/>
          </p:nvPr>
        </p:nvSpPr>
        <p:spPr>
          <a:xfrm>
            <a:off x="4342050" y="2003400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210" name="Google Shape;210;p41"/>
          <p:cNvSpPr txBox="1"/>
          <p:nvPr>
            <p:ph idx="3" type="ctrTitle"/>
          </p:nvPr>
        </p:nvSpPr>
        <p:spPr>
          <a:xfrm>
            <a:off x="5208700" y="660300"/>
            <a:ext cx="3010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211" name="Google Shape;211;p41"/>
          <p:cNvSpPr txBox="1"/>
          <p:nvPr>
            <p:ph idx="4" type="subTitle"/>
          </p:nvPr>
        </p:nvSpPr>
        <p:spPr>
          <a:xfrm>
            <a:off x="5208700" y="933250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12" name="Google Shape;212;p41"/>
          <p:cNvSpPr txBox="1"/>
          <p:nvPr>
            <p:ph idx="5" type="title"/>
          </p:nvPr>
        </p:nvSpPr>
        <p:spPr>
          <a:xfrm>
            <a:off x="4342050" y="1002275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213" name="Google Shape;213;p41"/>
          <p:cNvSpPr txBox="1"/>
          <p:nvPr>
            <p:ph idx="6" type="ctrTitle"/>
          </p:nvPr>
        </p:nvSpPr>
        <p:spPr>
          <a:xfrm>
            <a:off x="5208700" y="2652025"/>
            <a:ext cx="3010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214" name="Google Shape;214;p41"/>
          <p:cNvSpPr txBox="1"/>
          <p:nvPr>
            <p:ph idx="7" type="subTitle"/>
          </p:nvPr>
        </p:nvSpPr>
        <p:spPr>
          <a:xfrm>
            <a:off x="5208700" y="2925638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15" name="Google Shape;215;p41"/>
          <p:cNvSpPr txBox="1"/>
          <p:nvPr>
            <p:ph idx="8" type="title"/>
          </p:nvPr>
        </p:nvSpPr>
        <p:spPr>
          <a:xfrm>
            <a:off x="4342050" y="2994000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216" name="Google Shape;216;p41"/>
          <p:cNvSpPr txBox="1"/>
          <p:nvPr>
            <p:ph idx="9" type="ctrTitle"/>
          </p:nvPr>
        </p:nvSpPr>
        <p:spPr>
          <a:xfrm>
            <a:off x="5208700" y="3642625"/>
            <a:ext cx="30108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Black Han Sans"/>
              <a:buNone/>
              <a:defRPr sz="12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217" name="Google Shape;217;p41"/>
          <p:cNvSpPr txBox="1"/>
          <p:nvPr>
            <p:ph idx="13" type="subTitle"/>
          </p:nvPr>
        </p:nvSpPr>
        <p:spPr>
          <a:xfrm>
            <a:off x="5208700" y="3920338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18" name="Google Shape;218;p41"/>
          <p:cNvSpPr txBox="1"/>
          <p:nvPr>
            <p:ph idx="14" type="title"/>
          </p:nvPr>
        </p:nvSpPr>
        <p:spPr>
          <a:xfrm>
            <a:off x="4342050" y="3984600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Font typeface="Black Han Sans"/>
              <a:buNone/>
              <a:defRPr sz="120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grpSp>
        <p:nvGrpSpPr>
          <p:cNvPr id="219" name="Google Shape;219;p41"/>
          <p:cNvGrpSpPr/>
          <p:nvPr/>
        </p:nvGrpSpPr>
        <p:grpSpPr>
          <a:xfrm flipH="1">
            <a:off x="-2741300" y="-2"/>
            <a:ext cx="11930134" cy="5214360"/>
            <a:chOff x="-44836" y="-2"/>
            <a:chExt cx="11930134" cy="5214360"/>
          </a:xfrm>
        </p:grpSpPr>
        <p:sp>
          <p:nvSpPr>
            <p:cNvPr id="220" name="Google Shape;220;p41"/>
            <p:cNvSpPr/>
            <p:nvPr/>
          </p:nvSpPr>
          <p:spPr>
            <a:xfrm rot="10800000">
              <a:off x="7353624" y="-2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41"/>
            <p:cNvSpPr/>
            <p:nvPr/>
          </p:nvSpPr>
          <p:spPr>
            <a:xfrm flipH="1">
              <a:off x="5821300" y="2791197"/>
              <a:ext cx="6063998" cy="2423161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41"/>
            <p:cNvSpPr/>
            <p:nvPr/>
          </p:nvSpPr>
          <p:spPr>
            <a:xfrm flipH="1">
              <a:off x="-44836" y="3871925"/>
              <a:ext cx="1905184" cy="1299041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41"/>
            <p:cNvSpPr/>
            <p:nvPr/>
          </p:nvSpPr>
          <p:spPr>
            <a:xfrm>
              <a:off x="524811" y="177571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 2">
  <p:cSld name="BLANK_1_2_1_2"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2"/>
          <p:cNvSpPr txBox="1"/>
          <p:nvPr>
            <p:ph type="ctrTitle"/>
          </p:nvPr>
        </p:nvSpPr>
        <p:spPr>
          <a:xfrm>
            <a:off x="5529025" y="2359969"/>
            <a:ext cx="3005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226" name="Google Shape;226;p42"/>
          <p:cNvSpPr txBox="1"/>
          <p:nvPr>
            <p:ph idx="1" type="subTitle"/>
          </p:nvPr>
        </p:nvSpPr>
        <p:spPr>
          <a:xfrm>
            <a:off x="5529025" y="2638594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27" name="Google Shape;227;p42"/>
          <p:cNvSpPr txBox="1"/>
          <p:nvPr>
            <p:ph idx="2" type="title"/>
          </p:nvPr>
        </p:nvSpPr>
        <p:spPr>
          <a:xfrm>
            <a:off x="4724375" y="2701944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228" name="Google Shape;228;p42"/>
          <p:cNvSpPr txBox="1"/>
          <p:nvPr>
            <p:ph idx="3" type="ctrTitle"/>
          </p:nvPr>
        </p:nvSpPr>
        <p:spPr>
          <a:xfrm>
            <a:off x="1871425" y="1890344"/>
            <a:ext cx="3005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229" name="Google Shape;229;p42"/>
          <p:cNvSpPr txBox="1"/>
          <p:nvPr>
            <p:ph idx="4" type="subTitle"/>
          </p:nvPr>
        </p:nvSpPr>
        <p:spPr>
          <a:xfrm>
            <a:off x="1871425" y="2168969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30" name="Google Shape;230;p42"/>
          <p:cNvSpPr txBox="1"/>
          <p:nvPr>
            <p:ph idx="5" type="title"/>
          </p:nvPr>
        </p:nvSpPr>
        <p:spPr>
          <a:xfrm>
            <a:off x="1066775" y="2232319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231" name="Google Shape;231;p42"/>
          <p:cNvSpPr txBox="1"/>
          <p:nvPr>
            <p:ph idx="6" type="ctrTitle"/>
          </p:nvPr>
        </p:nvSpPr>
        <p:spPr>
          <a:xfrm>
            <a:off x="5529025" y="3267956"/>
            <a:ext cx="3005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232" name="Google Shape;232;p42"/>
          <p:cNvSpPr txBox="1"/>
          <p:nvPr>
            <p:ph idx="7" type="subTitle"/>
          </p:nvPr>
        </p:nvSpPr>
        <p:spPr>
          <a:xfrm>
            <a:off x="5529025" y="3547381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33" name="Google Shape;233;p42"/>
          <p:cNvSpPr txBox="1"/>
          <p:nvPr>
            <p:ph idx="8" type="title"/>
          </p:nvPr>
        </p:nvSpPr>
        <p:spPr>
          <a:xfrm>
            <a:off x="4724375" y="3609931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234" name="Google Shape;234;p42"/>
          <p:cNvSpPr txBox="1"/>
          <p:nvPr>
            <p:ph idx="9" type="ctrTitle"/>
          </p:nvPr>
        </p:nvSpPr>
        <p:spPr>
          <a:xfrm>
            <a:off x="1871425" y="973569"/>
            <a:ext cx="30054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235" name="Google Shape;235;p42"/>
          <p:cNvSpPr txBox="1"/>
          <p:nvPr>
            <p:ph idx="13" type="subTitle"/>
          </p:nvPr>
        </p:nvSpPr>
        <p:spPr>
          <a:xfrm>
            <a:off x="1871425" y="1250069"/>
            <a:ext cx="23544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36" name="Google Shape;236;p42"/>
          <p:cNvSpPr txBox="1"/>
          <p:nvPr>
            <p:ph idx="14" type="title"/>
          </p:nvPr>
        </p:nvSpPr>
        <p:spPr>
          <a:xfrm>
            <a:off x="1066775" y="1315544"/>
            <a:ext cx="9399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grpSp>
        <p:nvGrpSpPr>
          <p:cNvPr id="237" name="Google Shape;237;p42"/>
          <p:cNvGrpSpPr/>
          <p:nvPr/>
        </p:nvGrpSpPr>
        <p:grpSpPr>
          <a:xfrm>
            <a:off x="-12" y="-12"/>
            <a:ext cx="11885311" cy="5214371"/>
            <a:chOff x="-12" y="-12"/>
            <a:chExt cx="11885311" cy="5214371"/>
          </a:xfrm>
        </p:grpSpPr>
        <p:sp>
          <p:nvSpPr>
            <p:cNvPr id="238" name="Google Shape;238;p42"/>
            <p:cNvSpPr/>
            <p:nvPr/>
          </p:nvSpPr>
          <p:spPr>
            <a:xfrm rot="10800000">
              <a:off x="7353624" y="-2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42"/>
            <p:cNvSpPr/>
            <p:nvPr/>
          </p:nvSpPr>
          <p:spPr>
            <a:xfrm flipH="1">
              <a:off x="5821300" y="2791197"/>
              <a:ext cx="6063998" cy="2423161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42"/>
            <p:cNvSpPr/>
            <p:nvPr/>
          </p:nvSpPr>
          <p:spPr>
            <a:xfrm flipH="1" rot="5400000">
              <a:off x="-294400" y="294375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42"/>
            <p:cNvSpPr/>
            <p:nvPr/>
          </p:nvSpPr>
          <p:spPr>
            <a:xfrm>
              <a:off x="6468111" y="102816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TITLE_AND_BODY_2_1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5"/>
          <p:cNvSpPr txBox="1"/>
          <p:nvPr>
            <p:ph idx="1" type="body"/>
          </p:nvPr>
        </p:nvSpPr>
        <p:spPr>
          <a:xfrm>
            <a:off x="713850" y="1107450"/>
            <a:ext cx="7913700" cy="3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0E0E"/>
              </a:buClr>
              <a:buSzPts val="1800"/>
              <a:buFont typeface="Lexend Deca"/>
              <a:buChar char="●"/>
              <a:defRPr sz="1250"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0E0E"/>
              </a:buClr>
              <a:buSzPts val="1400"/>
              <a:buFont typeface="Arial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E0E0E"/>
              </a:buClr>
              <a:buSzPts val="1400"/>
              <a:buFont typeface="Arial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E0E0E"/>
              </a:buClr>
              <a:buSzPts val="1400"/>
              <a:buFont typeface="Arial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E0E0E"/>
              </a:buClr>
              <a:buSzPts val="1400"/>
              <a:buFont typeface="Arial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E0E0E"/>
              </a:buClr>
              <a:buSzPts val="1400"/>
              <a:buFont typeface="Arial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E0E0E"/>
              </a:buClr>
              <a:buSzPts val="1400"/>
              <a:buFont typeface="Arial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E0E0E"/>
              </a:buClr>
              <a:buSzPts val="1400"/>
              <a:buFont typeface="Arial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E0E0E"/>
              </a:buClr>
              <a:buSzPts val="1400"/>
              <a:buFont typeface="Arial"/>
              <a:buChar char="■"/>
              <a:defRPr/>
            </a:lvl9pPr>
          </a:lstStyle>
          <a:p/>
        </p:txBody>
      </p:sp>
      <p:sp>
        <p:nvSpPr>
          <p:cNvPr id="24" name="Google Shape;24;p25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25" name="Google Shape;25;p25"/>
          <p:cNvGrpSpPr/>
          <p:nvPr/>
        </p:nvGrpSpPr>
        <p:grpSpPr>
          <a:xfrm>
            <a:off x="-2903425" y="0"/>
            <a:ext cx="12047389" cy="7827050"/>
            <a:chOff x="-2903425" y="0"/>
            <a:chExt cx="12047389" cy="7827050"/>
          </a:xfrm>
        </p:grpSpPr>
        <p:sp>
          <p:nvSpPr>
            <p:cNvPr id="26" name="Google Shape;26;p25"/>
            <p:cNvSpPr/>
            <p:nvPr/>
          </p:nvSpPr>
          <p:spPr>
            <a:xfrm rot="10800000">
              <a:off x="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25"/>
            <p:cNvSpPr/>
            <p:nvPr/>
          </p:nvSpPr>
          <p:spPr>
            <a:xfrm>
              <a:off x="-25" y="4272475"/>
              <a:ext cx="9143989" cy="860614"/>
            </a:xfrm>
            <a:custGeom>
              <a:rect b="b" l="l" r="r" t="t"/>
              <a:pathLst>
                <a:path extrusionOk="0" h="11820" w="69963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25"/>
            <p:cNvSpPr/>
            <p:nvPr/>
          </p:nvSpPr>
          <p:spPr>
            <a:xfrm rot="3600660">
              <a:off x="-2291381" y="3870094"/>
              <a:ext cx="3344912" cy="3344912"/>
            </a:xfrm>
            <a:prstGeom prst="blockArc">
              <a:avLst>
                <a:gd fmla="val 10800000" name="adj1"/>
                <a:gd fmla="val 1513511" name="adj2"/>
                <a:gd fmla="val 19164" name="adj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25"/>
          <p:cNvSpPr/>
          <p:nvPr/>
        </p:nvSpPr>
        <p:spPr>
          <a:xfrm>
            <a:off x="6056916" y="2983037"/>
            <a:ext cx="3160735" cy="2160406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1">
  <p:cSld name="MAIN_POINT_1"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oogle Shape;243;p43"/>
          <p:cNvGrpSpPr/>
          <p:nvPr/>
        </p:nvGrpSpPr>
        <p:grpSpPr>
          <a:xfrm>
            <a:off x="-3860385" y="0"/>
            <a:ext cx="13004349" cy="9096724"/>
            <a:chOff x="-3860385" y="0"/>
            <a:chExt cx="13004349" cy="9096724"/>
          </a:xfrm>
        </p:grpSpPr>
        <p:sp>
          <p:nvSpPr>
            <p:cNvPr id="244" name="Google Shape;244;p43"/>
            <p:cNvSpPr/>
            <p:nvPr/>
          </p:nvSpPr>
          <p:spPr>
            <a:xfrm rot="10800000">
              <a:off x="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43"/>
            <p:cNvSpPr/>
            <p:nvPr/>
          </p:nvSpPr>
          <p:spPr>
            <a:xfrm>
              <a:off x="-25" y="4272475"/>
              <a:ext cx="9143989" cy="860614"/>
            </a:xfrm>
            <a:custGeom>
              <a:rect b="b" l="l" r="r" t="t"/>
              <a:pathLst>
                <a:path extrusionOk="0" h="11820" w="69963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43"/>
            <p:cNvSpPr/>
            <p:nvPr/>
          </p:nvSpPr>
          <p:spPr>
            <a:xfrm rot="3600617">
              <a:off x="-2990262" y="3471840"/>
              <a:ext cx="4754679" cy="4754939"/>
            </a:xfrm>
            <a:prstGeom prst="blockArc">
              <a:avLst>
                <a:gd fmla="val 10800000" name="adj1"/>
                <a:gd fmla="val 1513511" name="adj2"/>
                <a:gd fmla="val 19164" name="adj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" name="Google Shape;247;p43"/>
          <p:cNvSpPr txBox="1"/>
          <p:nvPr>
            <p:ph idx="1" type="subTitle"/>
          </p:nvPr>
        </p:nvSpPr>
        <p:spPr>
          <a:xfrm>
            <a:off x="3124875" y="2372438"/>
            <a:ext cx="5302800" cy="81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2400"/>
            </a:lvl9pPr>
          </a:lstStyle>
          <a:p/>
        </p:txBody>
      </p:sp>
      <p:sp>
        <p:nvSpPr>
          <p:cNvPr id="248" name="Google Shape;248;p43"/>
          <p:cNvSpPr txBox="1"/>
          <p:nvPr>
            <p:ph idx="2" type="subTitle"/>
          </p:nvPr>
        </p:nvSpPr>
        <p:spPr>
          <a:xfrm>
            <a:off x="5184975" y="3091257"/>
            <a:ext cx="3242700" cy="4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CUSTOM_7"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oogle Shape;250;p44"/>
          <p:cNvGrpSpPr/>
          <p:nvPr/>
        </p:nvGrpSpPr>
        <p:grpSpPr>
          <a:xfrm rot="10800000">
            <a:off x="-615847" y="-261613"/>
            <a:ext cx="12538772" cy="6103408"/>
            <a:chOff x="-3449725" y="-661825"/>
            <a:chExt cx="12538772" cy="6103408"/>
          </a:xfrm>
        </p:grpSpPr>
        <p:sp>
          <p:nvSpPr>
            <p:cNvPr id="251" name="Google Shape;251;p44"/>
            <p:cNvSpPr/>
            <p:nvPr/>
          </p:nvSpPr>
          <p:spPr>
            <a:xfrm flipH="1" rot="10800000">
              <a:off x="-1734059" y="-2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44"/>
            <p:cNvSpPr/>
            <p:nvPr/>
          </p:nvSpPr>
          <p:spPr>
            <a:xfrm>
              <a:off x="-3449725" y="3018422"/>
              <a:ext cx="6063998" cy="2423161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44"/>
            <p:cNvSpPr/>
            <p:nvPr/>
          </p:nvSpPr>
          <p:spPr>
            <a:xfrm flipH="1" rot="10800000">
              <a:off x="2351260" y="-661825"/>
              <a:ext cx="6737787" cy="2297888"/>
            </a:xfrm>
            <a:custGeom>
              <a:rect b="b" l="l" r="r" t="t"/>
              <a:pathLst>
                <a:path extrusionOk="0" h="11410" w="33456">
                  <a:moveTo>
                    <a:pt x="22424" y="1"/>
                  </a:moveTo>
                  <a:cubicBezTo>
                    <a:pt x="16324" y="1"/>
                    <a:pt x="10216" y="1853"/>
                    <a:pt x="5291" y="5466"/>
                  </a:cubicBezTo>
                  <a:cubicBezTo>
                    <a:pt x="3145" y="7038"/>
                    <a:pt x="1158" y="9055"/>
                    <a:pt x="1" y="11410"/>
                  </a:cubicBezTo>
                  <a:lnTo>
                    <a:pt x="10841" y="11410"/>
                  </a:lnTo>
                  <a:cubicBezTo>
                    <a:pt x="13276" y="8184"/>
                    <a:pt x="17056" y="5854"/>
                    <a:pt x="20972" y="5009"/>
                  </a:cubicBezTo>
                  <a:cubicBezTo>
                    <a:pt x="22163" y="4754"/>
                    <a:pt x="23375" y="4631"/>
                    <a:pt x="24588" y="4631"/>
                  </a:cubicBezTo>
                  <a:cubicBezTo>
                    <a:pt x="27653" y="4631"/>
                    <a:pt x="30721" y="5417"/>
                    <a:pt x="33456" y="6840"/>
                  </a:cubicBezTo>
                  <a:lnTo>
                    <a:pt x="33456" y="2151"/>
                  </a:lnTo>
                  <a:cubicBezTo>
                    <a:pt x="29971" y="710"/>
                    <a:pt x="26199" y="1"/>
                    <a:pt x="224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4"/>
            <p:cNvSpPr/>
            <p:nvPr/>
          </p:nvSpPr>
          <p:spPr>
            <a:xfrm flipH="1" rot="10800000">
              <a:off x="669530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44"/>
          <p:cNvSpPr txBox="1"/>
          <p:nvPr>
            <p:ph type="ctrTitle"/>
          </p:nvPr>
        </p:nvSpPr>
        <p:spPr>
          <a:xfrm>
            <a:off x="5184225" y="1421420"/>
            <a:ext cx="2225700" cy="40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9pPr>
          </a:lstStyle>
          <a:p/>
        </p:txBody>
      </p:sp>
      <p:sp>
        <p:nvSpPr>
          <p:cNvPr id="256" name="Google Shape;256;p44"/>
          <p:cNvSpPr txBox="1"/>
          <p:nvPr>
            <p:ph idx="1" type="subTitle"/>
          </p:nvPr>
        </p:nvSpPr>
        <p:spPr>
          <a:xfrm>
            <a:off x="5184225" y="1773450"/>
            <a:ext cx="2357100" cy="10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57" name="Google Shape;257;p44"/>
          <p:cNvSpPr txBox="1"/>
          <p:nvPr>
            <p:ph idx="2" type="ctrTitle"/>
          </p:nvPr>
        </p:nvSpPr>
        <p:spPr>
          <a:xfrm>
            <a:off x="5184225" y="2869250"/>
            <a:ext cx="2225700" cy="40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400"/>
              <a:buNone/>
              <a:defRPr b="0" sz="2400">
                <a:solidFill>
                  <a:srgbClr val="41294A"/>
                </a:solidFill>
              </a:defRPr>
            </a:lvl9pPr>
          </a:lstStyle>
          <a:p/>
        </p:txBody>
      </p:sp>
      <p:sp>
        <p:nvSpPr>
          <p:cNvPr id="258" name="Google Shape;258;p44"/>
          <p:cNvSpPr txBox="1"/>
          <p:nvPr>
            <p:ph idx="3" type="subTitle"/>
          </p:nvPr>
        </p:nvSpPr>
        <p:spPr>
          <a:xfrm>
            <a:off x="5184225" y="3220925"/>
            <a:ext cx="2357100" cy="10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59" name="Google Shape;259;p44"/>
          <p:cNvSpPr txBox="1"/>
          <p:nvPr>
            <p:ph idx="4"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2">
  <p:cSld name="TITLE_AND_TWO_COLUMNS_1"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5"/>
          <p:cNvSpPr txBox="1"/>
          <p:nvPr>
            <p:ph type="title"/>
          </p:nvPr>
        </p:nvSpPr>
        <p:spPr>
          <a:xfrm>
            <a:off x="1685850" y="445025"/>
            <a:ext cx="5772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2" name="Google Shape;262;p45"/>
          <p:cNvSpPr txBox="1"/>
          <p:nvPr>
            <p:ph idx="2" type="title"/>
          </p:nvPr>
        </p:nvSpPr>
        <p:spPr>
          <a:xfrm>
            <a:off x="1290594" y="2884000"/>
            <a:ext cx="2909700" cy="44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63" name="Google Shape;263;p45"/>
          <p:cNvSpPr txBox="1"/>
          <p:nvPr>
            <p:ph idx="1" type="subTitle"/>
          </p:nvPr>
        </p:nvSpPr>
        <p:spPr>
          <a:xfrm>
            <a:off x="1290594" y="3235500"/>
            <a:ext cx="2909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64" name="Google Shape;264;p45"/>
          <p:cNvSpPr txBox="1"/>
          <p:nvPr>
            <p:ph idx="3" type="title"/>
          </p:nvPr>
        </p:nvSpPr>
        <p:spPr>
          <a:xfrm>
            <a:off x="4943700" y="2884000"/>
            <a:ext cx="2909700" cy="44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65" name="Google Shape;265;p45"/>
          <p:cNvSpPr txBox="1"/>
          <p:nvPr>
            <p:ph idx="4" type="subTitle"/>
          </p:nvPr>
        </p:nvSpPr>
        <p:spPr>
          <a:xfrm>
            <a:off x="4943700" y="3235500"/>
            <a:ext cx="29097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66" name="Google Shape;266;p45"/>
          <p:cNvSpPr/>
          <p:nvPr/>
        </p:nvSpPr>
        <p:spPr>
          <a:xfrm rot="10800000">
            <a:off x="0" y="0"/>
            <a:ext cx="1860350" cy="1271575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45"/>
          <p:cNvSpPr/>
          <p:nvPr/>
        </p:nvSpPr>
        <p:spPr>
          <a:xfrm>
            <a:off x="-25" y="4272475"/>
            <a:ext cx="9143989" cy="860614"/>
          </a:xfrm>
          <a:custGeom>
            <a:rect b="b" l="l" r="r" t="t"/>
            <a:pathLst>
              <a:path extrusionOk="0" h="11820" w="69963">
                <a:moveTo>
                  <a:pt x="1" y="0"/>
                </a:moveTo>
                <a:lnTo>
                  <a:pt x="1" y="11820"/>
                </a:lnTo>
                <a:lnTo>
                  <a:pt x="69962" y="11820"/>
                </a:lnTo>
                <a:lnTo>
                  <a:pt x="6996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45"/>
          <p:cNvSpPr/>
          <p:nvPr/>
        </p:nvSpPr>
        <p:spPr>
          <a:xfrm rot="3600617">
            <a:off x="-2990262" y="3929040"/>
            <a:ext cx="4754679" cy="4754939"/>
          </a:xfrm>
          <a:prstGeom prst="blockArc">
            <a:avLst>
              <a:gd fmla="val 10800000" name="adj1"/>
              <a:gd fmla="val 1513511" name="adj2"/>
              <a:gd fmla="val 19164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45"/>
          <p:cNvSpPr/>
          <p:nvPr/>
        </p:nvSpPr>
        <p:spPr>
          <a:xfrm>
            <a:off x="6814253" y="3500673"/>
            <a:ext cx="2403386" cy="1642748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TITLE_AND_BODY_1_1_1"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6"/>
          <p:cNvSpPr/>
          <p:nvPr/>
        </p:nvSpPr>
        <p:spPr>
          <a:xfrm flipH="1" rot="10800000">
            <a:off x="-578202" y="-429897"/>
            <a:ext cx="1625509" cy="1303022"/>
          </a:xfrm>
          <a:custGeom>
            <a:rect b="b" l="l" r="r" t="t"/>
            <a:pathLst>
              <a:path extrusionOk="0" h="50539" w="63047">
                <a:moveTo>
                  <a:pt x="12202" y="0"/>
                </a:moveTo>
                <a:cubicBezTo>
                  <a:pt x="9265" y="0"/>
                  <a:pt x="6469" y="237"/>
                  <a:pt x="3876" y="616"/>
                </a:cubicBezTo>
                <a:cubicBezTo>
                  <a:pt x="2569" y="805"/>
                  <a:pt x="1276" y="1048"/>
                  <a:pt x="1" y="1336"/>
                </a:cubicBezTo>
                <a:lnTo>
                  <a:pt x="1" y="50538"/>
                </a:lnTo>
                <a:lnTo>
                  <a:pt x="61918" y="50538"/>
                </a:lnTo>
                <a:cubicBezTo>
                  <a:pt x="63046" y="38393"/>
                  <a:pt x="57947" y="23633"/>
                  <a:pt x="45302" y="12529"/>
                </a:cubicBezTo>
                <a:cubicBezTo>
                  <a:pt x="34285" y="2850"/>
                  <a:pt x="22391" y="0"/>
                  <a:pt x="122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46"/>
          <p:cNvSpPr/>
          <p:nvPr/>
        </p:nvSpPr>
        <p:spPr>
          <a:xfrm>
            <a:off x="3224600" y="2999197"/>
            <a:ext cx="6063998" cy="2423161"/>
          </a:xfrm>
          <a:custGeom>
            <a:rect b="b" l="l" r="r" t="t"/>
            <a:pathLst>
              <a:path extrusionOk="0" h="15506" w="38804">
                <a:moveTo>
                  <a:pt x="18372" y="1"/>
                </a:moveTo>
                <a:cubicBezTo>
                  <a:pt x="15851" y="1"/>
                  <a:pt x="13315" y="1007"/>
                  <a:pt x="11592" y="2856"/>
                </a:cubicBezTo>
                <a:cubicBezTo>
                  <a:pt x="10378" y="4162"/>
                  <a:pt x="9486" y="5874"/>
                  <a:pt x="7880" y="6653"/>
                </a:cubicBezTo>
                <a:cubicBezTo>
                  <a:pt x="6924" y="7115"/>
                  <a:pt x="5829" y="7184"/>
                  <a:pt x="4811" y="7500"/>
                </a:cubicBezTo>
                <a:cubicBezTo>
                  <a:pt x="3205" y="8000"/>
                  <a:pt x="1810" y="9143"/>
                  <a:pt x="1008" y="10620"/>
                </a:cubicBezTo>
                <a:cubicBezTo>
                  <a:pt x="204" y="12096"/>
                  <a:pt x="0" y="13889"/>
                  <a:pt x="457" y="15505"/>
                </a:cubicBezTo>
                <a:lnTo>
                  <a:pt x="37742" y="15244"/>
                </a:lnTo>
                <a:cubicBezTo>
                  <a:pt x="37753" y="15310"/>
                  <a:pt x="37792" y="15337"/>
                  <a:pt x="37844" y="15337"/>
                </a:cubicBezTo>
                <a:cubicBezTo>
                  <a:pt x="37956" y="15337"/>
                  <a:pt x="38124" y="15208"/>
                  <a:pt x="38171" y="15070"/>
                </a:cubicBezTo>
                <a:cubicBezTo>
                  <a:pt x="38804" y="13270"/>
                  <a:pt x="38259" y="11229"/>
                  <a:pt x="37238" y="9619"/>
                </a:cubicBezTo>
                <a:cubicBezTo>
                  <a:pt x="36589" y="8595"/>
                  <a:pt x="35707" y="7663"/>
                  <a:pt x="34575" y="7228"/>
                </a:cubicBezTo>
                <a:cubicBezTo>
                  <a:pt x="33829" y="6942"/>
                  <a:pt x="33017" y="6887"/>
                  <a:pt x="32227" y="6744"/>
                </a:cubicBezTo>
                <a:cubicBezTo>
                  <a:pt x="31046" y="6534"/>
                  <a:pt x="29900" y="6125"/>
                  <a:pt x="28852" y="5540"/>
                </a:cubicBezTo>
                <a:cubicBezTo>
                  <a:pt x="26453" y="4203"/>
                  <a:pt x="24613" y="1978"/>
                  <a:pt x="22125" y="815"/>
                </a:cubicBezTo>
                <a:cubicBezTo>
                  <a:pt x="20952" y="265"/>
                  <a:pt x="19664" y="1"/>
                  <a:pt x="183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46"/>
          <p:cNvSpPr/>
          <p:nvPr/>
        </p:nvSpPr>
        <p:spPr>
          <a:xfrm flipH="1" rot="10800000">
            <a:off x="4441485" y="-574750"/>
            <a:ext cx="6737787" cy="2297888"/>
          </a:xfrm>
          <a:custGeom>
            <a:rect b="b" l="l" r="r" t="t"/>
            <a:pathLst>
              <a:path extrusionOk="0" h="11410" w="33456">
                <a:moveTo>
                  <a:pt x="22424" y="1"/>
                </a:moveTo>
                <a:cubicBezTo>
                  <a:pt x="16324" y="1"/>
                  <a:pt x="10216" y="1853"/>
                  <a:pt x="5291" y="5466"/>
                </a:cubicBezTo>
                <a:cubicBezTo>
                  <a:pt x="3145" y="7038"/>
                  <a:pt x="1158" y="9055"/>
                  <a:pt x="1" y="11410"/>
                </a:cubicBezTo>
                <a:lnTo>
                  <a:pt x="10841" y="11410"/>
                </a:lnTo>
                <a:cubicBezTo>
                  <a:pt x="13276" y="8184"/>
                  <a:pt x="17056" y="5854"/>
                  <a:pt x="20972" y="5009"/>
                </a:cubicBezTo>
                <a:cubicBezTo>
                  <a:pt x="22163" y="4754"/>
                  <a:pt x="23375" y="4631"/>
                  <a:pt x="24588" y="4631"/>
                </a:cubicBezTo>
                <a:cubicBezTo>
                  <a:pt x="27653" y="4631"/>
                  <a:pt x="30721" y="5417"/>
                  <a:pt x="33456" y="6840"/>
                </a:cubicBezTo>
                <a:lnTo>
                  <a:pt x="33456" y="2151"/>
                </a:lnTo>
                <a:cubicBezTo>
                  <a:pt x="29971" y="710"/>
                  <a:pt x="26199" y="1"/>
                  <a:pt x="2242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6"/>
          <p:cNvSpPr/>
          <p:nvPr/>
        </p:nvSpPr>
        <p:spPr>
          <a:xfrm rot="5400000">
            <a:off x="-352225" y="3675900"/>
            <a:ext cx="1860350" cy="1271575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46"/>
          <p:cNvSpPr txBox="1"/>
          <p:nvPr>
            <p:ph idx="1" type="subTitle"/>
          </p:nvPr>
        </p:nvSpPr>
        <p:spPr>
          <a:xfrm>
            <a:off x="2115750" y="2696050"/>
            <a:ext cx="4912500" cy="6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76" name="Google Shape;276;p46"/>
          <p:cNvSpPr txBox="1"/>
          <p:nvPr>
            <p:ph type="title"/>
          </p:nvPr>
        </p:nvSpPr>
        <p:spPr>
          <a:xfrm>
            <a:off x="1770300" y="1599561"/>
            <a:ext cx="5603400" cy="10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TITLE_AND_BODY_1_2_1_2"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7"/>
          <p:cNvSpPr/>
          <p:nvPr/>
        </p:nvSpPr>
        <p:spPr>
          <a:xfrm rot="10800000">
            <a:off x="0" y="0"/>
            <a:ext cx="1860350" cy="1271575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47"/>
          <p:cNvSpPr/>
          <p:nvPr/>
        </p:nvSpPr>
        <p:spPr>
          <a:xfrm>
            <a:off x="-25" y="4272475"/>
            <a:ext cx="9143989" cy="860614"/>
          </a:xfrm>
          <a:custGeom>
            <a:rect b="b" l="l" r="r" t="t"/>
            <a:pathLst>
              <a:path extrusionOk="0" h="11820" w="69963">
                <a:moveTo>
                  <a:pt x="1" y="0"/>
                </a:moveTo>
                <a:lnTo>
                  <a:pt x="1" y="11820"/>
                </a:lnTo>
                <a:lnTo>
                  <a:pt x="69962" y="11820"/>
                </a:lnTo>
                <a:lnTo>
                  <a:pt x="6996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47"/>
          <p:cNvSpPr/>
          <p:nvPr/>
        </p:nvSpPr>
        <p:spPr>
          <a:xfrm rot="3600617">
            <a:off x="-2990262" y="3929040"/>
            <a:ext cx="4754679" cy="4754939"/>
          </a:xfrm>
          <a:prstGeom prst="blockArc">
            <a:avLst>
              <a:gd fmla="val 10800000" name="adj1"/>
              <a:gd fmla="val 1513511" name="adj2"/>
              <a:gd fmla="val 19164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47"/>
          <p:cNvSpPr/>
          <p:nvPr/>
        </p:nvSpPr>
        <p:spPr>
          <a:xfrm>
            <a:off x="6814253" y="3500673"/>
            <a:ext cx="2403386" cy="1642748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47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3" name="Google Shape;283;p47"/>
          <p:cNvSpPr txBox="1"/>
          <p:nvPr>
            <p:ph idx="2" type="title"/>
          </p:nvPr>
        </p:nvSpPr>
        <p:spPr>
          <a:xfrm>
            <a:off x="3062850" y="3348275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84" name="Google Shape;284;p47"/>
          <p:cNvSpPr txBox="1"/>
          <p:nvPr>
            <p:ph idx="1" type="subTitle"/>
          </p:nvPr>
        </p:nvSpPr>
        <p:spPr>
          <a:xfrm>
            <a:off x="3263250" y="3695775"/>
            <a:ext cx="26175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85" name="Google Shape;285;p47"/>
          <p:cNvSpPr txBox="1"/>
          <p:nvPr>
            <p:ph idx="3" type="title"/>
          </p:nvPr>
        </p:nvSpPr>
        <p:spPr>
          <a:xfrm>
            <a:off x="942525" y="1945850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86" name="Google Shape;286;p47"/>
          <p:cNvSpPr txBox="1"/>
          <p:nvPr>
            <p:ph idx="4" type="subTitle"/>
          </p:nvPr>
        </p:nvSpPr>
        <p:spPr>
          <a:xfrm>
            <a:off x="1142925" y="2293075"/>
            <a:ext cx="26175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87" name="Google Shape;287;p47"/>
          <p:cNvSpPr txBox="1"/>
          <p:nvPr>
            <p:ph idx="5" type="title"/>
          </p:nvPr>
        </p:nvSpPr>
        <p:spPr>
          <a:xfrm>
            <a:off x="5183175" y="1945850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88" name="Google Shape;288;p47"/>
          <p:cNvSpPr txBox="1"/>
          <p:nvPr>
            <p:ph idx="6" type="subTitle"/>
          </p:nvPr>
        </p:nvSpPr>
        <p:spPr>
          <a:xfrm>
            <a:off x="5383575" y="2285400"/>
            <a:ext cx="26175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BLANK_1_1_2_1"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oogle Shape;290;p48"/>
          <p:cNvGrpSpPr/>
          <p:nvPr/>
        </p:nvGrpSpPr>
        <p:grpSpPr>
          <a:xfrm>
            <a:off x="92" y="5"/>
            <a:ext cx="9143908" cy="5143414"/>
            <a:chOff x="92" y="5"/>
            <a:chExt cx="9143908" cy="5143414"/>
          </a:xfrm>
        </p:grpSpPr>
        <p:sp>
          <p:nvSpPr>
            <p:cNvPr id="291" name="Google Shape;291;p48"/>
            <p:cNvSpPr/>
            <p:nvPr/>
          </p:nvSpPr>
          <p:spPr>
            <a:xfrm rot="10800000">
              <a:off x="5279569" y="5"/>
              <a:ext cx="3864431" cy="3432044"/>
            </a:xfrm>
            <a:custGeom>
              <a:rect b="b" l="l" r="r" t="t"/>
              <a:pathLst>
                <a:path extrusionOk="0" h="12063" w="13583">
                  <a:moveTo>
                    <a:pt x="5144" y="1"/>
                  </a:moveTo>
                  <a:cubicBezTo>
                    <a:pt x="4965" y="1"/>
                    <a:pt x="4788" y="15"/>
                    <a:pt x="4614" y="42"/>
                  </a:cubicBezTo>
                  <a:cubicBezTo>
                    <a:pt x="3179" y="267"/>
                    <a:pt x="2097" y="1206"/>
                    <a:pt x="1028" y="2110"/>
                  </a:cubicBezTo>
                  <a:cubicBezTo>
                    <a:pt x="718" y="2369"/>
                    <a:pt x="358" y="2611"/>
                    <a:pt x="1" y="2856"/>
                  </a:cubicBezTo>
                  <a:lnTo>
                    <a:pt x="1" y="12063"/>
                  </a:lnTo>
                  <a:lnTo>
                    <a:pt x="4213" y="12063"/>
                  </a:lnTo>
                  <a:cubicBezTo>
                    <a:pt x="4399" y="11297"/>
                    <a:pt x="4787" y="10607"/>
                    <a:pt x="5424" y="10147"/>
                  </a:cubicBezTo>
                  <a:cubicBezTo>
                    <a:pt x="6502" y="9357"/>
                    <a:pt x="7956" y="9436"/>
                    <a:pt x="9289" y="9361"/>
                  </a:cubicBezTo>
                  <a:cubicBezTo>
                    <a:pt x="10432" y="9296"/>
                    <a:pt x="11633" y="9058"/>
                    <a:pt x="12470" y="8275"/>
                  </a:cubicBezTo>
                  <a:cubicBezTo>
                    <a:pt x="13307" y="7496"/>
                    <a:pt x="13582" y="6034"/>
                    <a:pt x="12783" y="5217"/>
                  </a:cubicBezTo>
                  <a:cubicBezTo>
                    <a:pt x="11722" y="4135"/>
                    <a:pt x="9616" y="4775"/>
                    <a:pt x="8636" y="3621"/>
                  </a:cubicBezTo>
                  <a:cubicBezTo>
                    <a:pt x="8115" y="3013"/>
                    <a:pt x="8122" y="2118"/>
                    <a:pt x="7755" y="1407"/>
                  </a:cubicBezTo>
                  <a:cubicBezTo>
                    <a:pt x="7277" y="481"/>
                    <a:pt x="6199" y="1"/>
                    <a:pt x="5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48"/>
            <p:cNvSpPr/>
            <p:nvPr/>
          </p:nvSpPr>
          <p:spPr>
            <a:xfrm flipH="1">
              <a:off x="92" y="3901472"/>
              <a:ext cx="1817004" cy="1241947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3" name="Google Shape;293;p48"/>
            <p:cNvGrpSpPr/>
            <p:nvPr/>
          </p:nvGrpSpPr>
          <p:grpSpPr>
            <a:xfrm>
              <a:off x="524811" y="1775715"/>
              <a:ext cx="8441422" cy="1402733"/>
              <a:chOff x="524811" y="-71085"/>
              <a:chExt cx="8441422" cy="1402733"/>
            </a:xfrm>
          </p:grpSpPr>
          <p:sp>
            <p:nvSpPr>
              <p:cNvPr id="294" name="Google Shape;294;p48"/>
              <p:cNvSpPr/>
              <p:nvPr/>
            </p:nvSpPr>
            <p:spPr>
              <a:xfrm>
                <a:off x="524811" y="-71085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295;p48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48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97" name="Google Shape;297;p48"/>
            <p:cNvSpPr/>
            <p:nvPr/>
          </p:nvSpPr>
          <p:spPr>
            <a:xfrm rot="10800000">
              <a:off x="6158934" y="2837359"/>
              <a:ext cx="2978896" cy="2295737"/>
            </a:xfrm>
            <a:custGeom>
              <a:rect b="b" l="l" r="r" t="t"/>
              <a:pathLst>
                <a:path extrusionOk="0" h="39005" w="50612">
                  <a:moveTo>
                    <a:pt x="0" y="1"/>
                  </a:moveTo>
                  <a:lnTo>
                    <a:pt x="0" y="38373"/>
                  </a:lnTo>
                  <a:cubicBezTo>
                    <a:pt x="2481" y="38795"/>
                    <a:pt x="4983" y="39004"/>
                    <a:pt x="7479" y="39004"/>
                  </a:cubicBezTo>
                  <a:cubicBezTo>
                    <a:pt x="18546" y="39004"/>
                    <a:pt x="29478" y="34879"/>
                    <a:pt x="37820" y="26821"/>
                  </a:cubicBezTo>
                  <a:cubicBezTo>
                    <a:pt x="46532" y="18405"/>
                    <a:pt x="50612" y="7535"/>
                    <a:pt x="4843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8" name="Google Shape;298;p48"/>
          <p:cNvSpPr txBox="1"/>
          <p:nvPr>
            <p:ph idx="1" type="subTitle"/>
          </p:nvPr>
        </p:nvSpPr>
        <p:spPr>
          <a:xfrm>
            <a:off x="1325075" y="3530200"/>
            <a:ext cx="2674200" cy="8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299" name="Google Shape;299;p48"/>
          <p:cNvSpPr txBox="1"/>
          <p:nvPr>
            <p:ph idx="2" type="subTitle"/>
          </p:nvPr>
        </p:nvSpPr>
        <p:spPr>
          <a:xfrm>
            <a:off x="1325075" y="2477206"/>
            <a:ext cx="2674200" cy="8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00" name="Google Shape;300;p48"/>
          <p:cNvSpPr txBox="1"/>
          <p:nvPr>
            <p:ph idx="3" type="subTitle"/>
          </p:nvPr>
        </p:nvSpPr>
        <p:spPr>
          <a:xfrm>
            <a:off x="1325075" y="1413800"/>
            <a:ext cx="2674200" cy="8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01" name="Google Shape;301;p48"/>
          <p:cNvSpPr txBox="1"/>
          <p:nvPr>
            <p:ph idx="4" type="subTitle"/>
          </p:nvPr>
        </p:nvSpPr>
        <p:spPr>
          <a:xfrm>
            <a:off x="1325084" y="3349050"/>
            <a:ext cx="19422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2pPr>
            <a:lvl3pPr lvl="2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3pPr>
            <a:lvl4pPr lvl="3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4pPr>
            <a:lvl5pPr lvl="4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5pPr>
            <a:lvl6pPr lvl="5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6pPr>
            <a:lvl7pPr lvl="6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7pPr>
            <a:lvl8pPr lvl="7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8pPr>
            <a:lvl9pPr lvl="8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9pPr>
          </a:lstStyle>
          <a:p/>
        </p:txBody>
      </p:sp>
      <p:sp>
        <p:nvSpPr>
          <p:cNvPr id="302" name="Google Shape;302;p48"/>
          <p:cNvSpPr txBox="1"/>
          <p:nvPr>
            <p:ph idx="5" type="subTitle"/>
          </p:nvPr>
        </p:nvSpPr>
        <p:spPr>
          <a:xfrm>
            <a:off x="1325084" y="2288875"/>
            <a:ext cx="19422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2pPr>
            <a:lvl3pPr lvl="2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3pPr>
            <a:lvl4pPr lvl="3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4pPr>
            <a:lvl5pPr lvl="4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5pPr>
            <a:lvl6pPr lvl="5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6pPr>
            <a:lvl7pPr lvl="6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7pPr>
            <a:lvl8pPr lvl="7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8pPr>
            <a:lvl9pPr lvl="8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9pPr>
          </a:lstStyle>
          <a:p/>
        </p:txBody>
      </p:sp>
      <p:sp>
        <p:nvSpPr>
          <p:cNvPr id="303" name="Google Shape;303;p48"/>
          <p:cNvSpPr txBox="1"/>
          <p:nvPr>
            <p:ph idx="6" type="subTitle"/>
          </p:nvPr>
        </p:nvSpPr>
        <p:spPr>
          <a:xfrm>
            <a:off x="1325084" y="1228700"/>
            <a:ext cx="19422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2pPr>
            <a:lvl3pPr lvl="2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3pPr>
            <a:lvl4pPr lvl="3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4pPr>
            <a:lvl5pPr lvl="4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5pPr>
            <a:lvl6pPr lvl="5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6pPr>
            <a:lvl7pPr lvl="6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7pPr>
            <a:lvl8pPr lvl="7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8pPr>
            <a:lvl9pPr lvl="8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Font typeface="Titan One"/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9pPr>
          </a:lstStyle>
          <a:p/>
        </p:txBody>
      </p:sp>
      <p:sp>
        <p:nvSpPr>
          <p:cNvPr id="304" name="Google Shape;304;p48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3">
  <p:cSld name="CUSTOM_9"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9"/>
          <p:cNvSpPr/>
          <p:nvPr/>
        </p:nvSpPr>
        <p:spPr>
          <a:xfrm>
            <a:off x="-570751" y="3893277"/>
            <a:ext cx="1560571" cy="1250967"/>
          </a:xfrm>
          <a:custGeom>
            <a:rect b="b" l="l" r="r" t="t"/>
            <a:pathLst>
              <a:path extrusionOk="0" h="50539" w="63047">
                <a:moveTo>
                  <a:pt x="12202" y="0"/>
                </a:moveTo>
                <a:cubicBezTo>
                  <a:pt x="9265" y="0"/>
                  <a:pt x="6469" y="237"/>
                  <a:pt x="3876" y="616"/>
                </a:cubicBezTo>
                <a:cubicBezTo>
                  <a:pt x="2569" y="805"/>
                  <a:pt x="1276" y="1048"/>
                  <a:pt x="1" y="1336"/>
                </a:cubicBezTo>
                <a:lnTo>
                  <a:pt x="1" y="50538"/>
                </a:lnTo>
                <a:lnTo>
                  <a:pt x="61918" y="50538"/>
                </a:lnTo>
                <a:cubicBezTo>
                  <a:pt x="63046" y="38393"/>
                  <a:pt x="57947" y="23633"/>
                  <a:pt x="45302" y="12529"/>
                </a:cubicBezTo>
                <a:cubicBezTo>
                  <a:pt x="34285" y="2850"/>
                  <a:pt x="22391" y="0"/>
                  <a:pt x="1220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49"/>
          <p:cNvSpPr/>
          <p:nvPr/>
        </p:nvSpPr>
        <p:spPr>
          <a:xfrm>
            <a:off x="3765775" y="0"/>
            <a:ext cx="5378318" cy="5072907"/>
          </a:xfrm>
          <a:custGeom>
            <a:rect b="b" l="l" r="r" t="t"/>
            <a:pathLst>
              <a:path extrusionOk="0" h="36986" w="39212">
                <a:moveTo>
                  <a:pt x="6787" y="1"/>
                </a:moveTo>
                <a:cubicBezTo>
                  <a:pt x="6305" y="2741"/>
                  <a:pt x="6839" y="5663"/>
                  <a:pt x="8309" y="8028"/>
                </a:cubicBezTo>
                <a:cubicBezTo>
                  <a:pt x="9017" y="9164"/>
                  <a:pt x="9935" y="10198"/>
                  <a:pt x="10350" y="11474"/>
                </a:cubicBezTo>
                <a:cubicBezTo>
                  <a:pt x="11278" y="14342"/>
                  <a:pt x="9370" y="17353"/>
                  <a:pt x="7196" y="19439"/>
                </a:cubicBezTo>
                <a:cubicBezTo>
                  <a:pt x="5019" y="21525"/>
                  <a:pt x="2385" y="23348"/>
                  <a:pt x="1235" y="26135"/>
                </a:cubicBezTo>
                <a:cubicBezTo>
                  <a:pt x="0" y="29132"/>
                  <a:pt x="933" y="32881"/>
                  <a:pt x="3430" y="34946"/>
                </a:cubicBezTo>
                <a:cubicBezTo>
                  <a:pt x="5159" y="36380"/>
                  <a:pt x="7464" y="36986"/>
                  <a:pt x="9714" y="36986"/>
                </a:cubicBezTo>
                <a:cubicBezTo>
                  <a:pt x="9771" y="36986"/>
                  <a:pt x="9827" y="36985"/>
                  <a:pt x="9884" y="36984"/>
                </a:cubicBezTo>
                <a:cubicBezTo>
                  <a:pt x="12187" y="36950"/>
                  <a:pt x="14439" y="36342"/>
                  <a:pt x="16627" y="35610"/>
                </a:cubicBezTo>
                <a:cubicBezTo>
                  <a:pt x="24844" y="32875"/>
                  <a:pt x="32397" y="28469"/>
                  <a:pt x="39212" y="23086"/>
                </a:cubicBezTo>
                <a:lnTo>
                  <a:pt x="3921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49"/>
          <p:cNvSpPr/>
          <p:nvPr/>
        </p:nvSpPr>
        <p:spPr>
          <a:xfrm flipH="1">
            <a:off x="5894924" y="0"/>
            <a:ext cx="3249135" cy="507025"/>
          </a:xfrm>
          <a:custGeom>
            <a:rect b="b" l="l" r="r" t="t"/>
            <a:pathLst>
              <a:path extrusionOk="0" h="2888" w="18507">
                <a:moveTo>
                  <a:pt x="1" y="1"/>
                </a:moveTo>
                <a:cubicBezTo>
                  <a:pt x="437" y="831"/>
                  <a:pt x="1083" y="1549"/>
                  <a:pt x="1872" y="2053"/>
                </a:cubicBezTo>
                <a:cubicBezTo>
                  <a:pt x="2736" y="2601"/>
                  <a:pt x="3760" y="2887"/>
                  <a:pt x="4782" y="2887"/>
                </a:cubicBezTo>
                <a:cubicBezTo>
                  <a:pt x="5270" y="2887"/>
                  <a:pt x="5757" y="2822"/>
                  <a:pt x="6227" y="2689"/>
                </a:cubicBezTo>
                <a:cubicBezTo>
                  <a:pt x="7227" y="2403"/>
                  <a:pt x="8146" y="1832"/>
                  <a:pt x="9177" y="1682"/>
                </a:cubicBezTo>
                <a:cubicBezTo>
                  <a:pt x="9376" y="1653"/>
                  <a:pt x="9575" y="1640"/>
                  <a:pt x="9773" y="1640"/>
                </a:cubicBezTo>
                <a:cubicBezTo>
                  <a:pt x="11106" y="1640"/>
                  <a:pt x="12423" y="2218"/>
                  <a:pt x="13773" y="2298"/>
                </a:cubicBezTo>
                <a:cubicBezTo>
                  <a:pt x="13869" y="2304"/>
                  <a:pt x="13964" y="2306"/>
                  <a:pt x="14059" y="2306"/>
                </a:cubicBezTo>
                <a:cubicBezTo>
                  <a:pt x="15793" y="2306"/>
                  <a:pt x="17467" y="1382"/>
                  <a:pt x="1850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9" name="Google Shape;309;p49"/>
          <p:cNvGrpSpPr/>
          <p:nvPr/>
        </p:nvGrpSpPr>
        <p:grpSpPr>
          <a:xfrm>
            <a:off x="169125" y="184750"/>
            <a:ext cx="8797108" cy="4746298"/>
            <a:chOff x="169125" y="-3414650"/>
            <a:chExt cx="8797108" cy="4746298"/>
          </a:xfrm>
        </p:grpSpPr>
        <p:sp>
          <p:nvSpPr>
            <p:cNvPr id="310" name="Google Shape;310;p49"/>
            <p:cNvSpPr/>
            <p:nvPr/>
          </p:nvSpPr>
          <p:spPr>
            <a:xfrm>
              <a:off x="169125" y="-3414650"/>
              <a:ext cx="326100" cy="440104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49"/>
            <p:cNvSpPr/>
            <p:nvPr/>
          </p:nvSpPr>
          <p:spPr>
            <a:xfrm>
              <a:off x="8761045" y="1050474"/>
              <a:ext cx="205188" cy="140477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49"/>
            <p:cNvSpPr/>
            <p:nvPr/>
          </p:nvSpPr>
          <p:spPr>
            <a:xfrm>
              <a:off x="8761045" y="1190876"/>
              <a:ext cx="205188" cy="14077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09"/>
                  </a:lnTo>
                  <a:lnTo>
                    <a:pt x="2784" y="19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3" name="Google Shape;313;p49"/>
          <p:cNvSpPr txBox="1"/>
          <p:nvPr>
            <p:ph type="title"/>
          </p:nvPr>
        </p:nvSpPr>
        <p:spPr>
          <a:xfrm>
            <a:off x="11773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4" name="Google Shape;314;p49"/>
          <p:cNvSpPr txBox="1"/>
          <p:nvPr>
            <p:ph idx="2" type="title"/>
          </p:nvPr>
        </p:nvSpPr>
        <p:spPr>
          <a:xfrm>
            <a:off x="3062850" y="2946038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15" name="Google Shape;315;p49"/>
          <p:cNvSpPr txBox="1"/>
          <p:nvPr>
            <p:ph idx="1" type="subTitle"/>
          </p:nvPr>
        </p:nvSpPr>
        <p:spPr>
          <a:xfrm>
            <a:off x="3263250" y="3295388"/>
            <a:ext cx="26175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16" name="Google Shape;316;p49"/>
          <p:cNvSpPr txBox="1"/>
          <p:nvPr>
            <p:ph idx="3" type="title"/>
          </p:nvPr>
        </p:nvSpPr>
        <p:spPr>
          <a:xfrm>
            <a:off x="409125" y="2946038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17" name="Google Shape;317;p49"/>
          <p:cNvSpPr txBox="1"/>
          <p:nvPr>
            <p:ph idx="4" type="subTitle"/>
          </p:nvPr>
        </p:nvSpPr>
        <p:spPr>
          <a:xfrm>
            <a:off x="609525" y="3295388"/>
            <a:ext cx="26175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18" name="Google Shape;318;p49"/>
          <p:cNvSpPr txBox="1"/>
          <p:nvPr>
            <p:ph idx="5" type="title"/>
          </p:nvPr>
        </p:nvSpPr>
        <p:spPr>
          <a:xfrm>
            <a:off x="5716575" y="2946038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19" name="Google Shape;319;p49"/>
          <p:cNvSpPr txBox="1"/>
          <p:nvPr>
            <p:ph idx="6" type="subTitle"/>
          </p:nvPr>
        </p:nvSpPr>
        <p:spPr>
          <a:xfrm>
            <a:off x="5916975" y="3295388"/>
            <a:ext cx="2617500" cy="8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SECTION_TITLE_AND_DESCRIPTION_1_1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 rot="10800000">
            <a:off x="2746708" y="-236896"/>
            <a:ext cx="6324992" cy="5617287"/>
          </a:xfrm>
          <a:custGeom>
            <a:rect b="b" l="l" r="r" t="t"/>
            <a:pathLst>
              <a:path extrusionOk="0" h="12063" w="13583">
                <a:moveTo>
                  <a:pt x="5144" y="1"/>
                </a:moveTo>
                <a:cubicBezTo>
                  <a:pt x="4965" y="1"/>
                  <a:pt x="4788" y="15"/>
                  <a:pt x="4614" y="42"/>
                </a:cubicBezTo>
                <a:cubicBezTo>
                  <a:pt x="3179" y="267"/>
                  <a:pt x="2097" y="1206"/>
                  <a:pt x="1028" y="2110"/>
                </a:cubicBezTo>
                <a:cubicBezTo>
                  <a:pt x="718" y="2369"/>
                  <a:pt x="358" y="2611"/>
                  <a:pt x="1" y="2856"/>
                </a:cubicBezTo>
                <a:lnTo>
                  <a:pt x="1" y="12063"/>
                </a:lnTo>
                <a:lnTo>
                  <a:pt x="4213" y="12063"/>
                </a:lnTo>
                <a:cubicBezTo>
                  <a:pt x="4399" y="11297"/>
                  <a:pt x="4787" y="10607"/>
                  <a:pt x="5424" y="10147"/>
                </a:cubicBezTo>
                <a:cubicBezTo>
                  <a:pt x="6502" y="9357"/>
                  <a:pt x="7956" y="9436"/>
                  <a:pt x="9289" y="9361"/>
                </a:cubicBezTo>
                <a:cubicBezTo>
                  <a:pt x="10432" y="9296"/>
                  <a:pt x="11633" y="9058"/>
                  <a:pt x="12470" y="8275"/>
                </a:cubicBezTo>
                <a:cubicBezTo>
                  <a:pt x="13307" y="7496"/>
                  <a:pt x="13582" y="6034"/>
                  <a:pt x="12783" y="5217"/>
                </a:cubicBezTo>
                <a:cubicBezTo>
                  <a:pt x="11722" y="4135"/>
                  <a:pt x="9616" y="4775"/>
                  <a:pt x="8636" y="3621"/>
                </a:cubicBezTo>
                <a:cubicBezTo>
                  <a:pt x="8115" y="3013"/>
                  <a:pt x="8122" y="2118"/>
                  <a:pt x="7755" y="1407"/>
                </a:cubicBezTo>
                <a:cubicBezTo>
                  <a:pt x="7277" y="481"/>
                  <a:pt x="6199" y="1"/>
                  <a:pt x="51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0"/>
          <p:cNvSpPr/>
          <p:nvPr/>
        </p:nvSpPr>
        <p:spPr>
          <a:xfrm flipH="1" rot="-5400000">
            <a:off x="-440841" y="240434"/>
            <a:ext cx="2978896" cy="2295737"/>
          </a:xfrm>
          <a:custGeom>
            <a:rect b="b" l="l" r="r" t="t"/>
            <a:pathLst>
              <a:path extrusionOk="0" h="39005" w="50612">
                <a:moveTo>
                  <a:pt x="0" y="1"/>
                </a:moveTo>
                <a:lnTo>
                  <a:pt x="0" y="38373"/>
                </a:lnTo>
                <a:cubicBezTo>
                  <a:pt x="2481" y="38795"/>
                  <a:pt x="4983" y="39004"/>
                  <a:pt x="7479" y="39004"/>
                </a:cubicBezTo>
                <a:cubicBezTo>
                  <a:pt x="18546" y="39004"/>
                  <a:pt x="29478" y="34879"/>
                  <a:pt x="37820" y="26821"/>
                </a:cubicBezTo>
                <a:cubicBezTo>
                  <a:pt x="46532" y="18405"/>
                  <a:pt x="50612" y="7535"/>
                  <a:pt x="4843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50"/>
          <p:cNvSpPr txBox="1"/>
          <p:nvPr>
            <p:ph type="title"/>
          </p:nvPr>
        </p:nvSpPr>
        <p:spPr>
          <a:xfrm>
            <a:off x="4893725" y="2655950"/>
            <a:ext cx="3079500" cy="567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24" name="Google Shape;324;p50"/>
          <p:cNvSpPr txBox="1"/>
          <p:nvPr>
            <p:ph idx="1" type="subTitle"/>
          </p:nvPr>
        </p:nvSpPr>
        <p:spPr>
          <a:xfrm>
            <a:off x="5088500" y="3414975"/>
            <a:ext cx="28848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25" name="Google Shape;325;p50"/>
          <p:cNvSpPr txBox="1"/>
          <p:nvPr>
            <p:ph idx="2" type="title"/>
          </p:nvPr>
        </p:nvSpPr>
        <p:spPr>
          <a:xfrm>
            <a:off x="5740100" y="1047025"/>
            <a:ext cx="2233200" cy="165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326" name="Google Shape;326;p50"/>
          <p:cNvSpPr/>
          <p:nvPr/>
        </p:nvSpPr>
        <p:spPr>
          <a:xfrm flipH="1" rot="10800000">
            <a:off x="3" y="3790806"/>
            <a:ext cx="1755224" cy="1352693"/>
          </a:xfrm>
          <a:custGeom>
            <a:rect b="b" l="l" r="r" t="t"/>
            <a:pathLst>
              <a:path extrusionOk="0" h="39005" w="50612">
                <a:moveTo>
                  <a:pt x="0" y="1"/>
                </a:moveTo>
                <a:lnTo>
                  <a:pt x="0" y="38373"/>
                </a:lnTo>
                <a:cubicBezTo>
                  <a:pt x="2481" y="38795"/>
                  <a:pt x="4983" y="39004"/>
                  <a:pt x="7479" y="39004"/>
                </a:cubicBezTo>
                <a:cubicBezTo>
                  <a:pt x="18546" y="39004"/>
                  <a:pt x="29478" y="34879"/>
                  <a:pt x="37820" y="26821"/>
                </a:cubicBezTo>
                <a:cubicBezTo>
                  <a:pt x="46532" y="18405"/>
                  <a:pt x="50612" y="7535"/>
                  <a:pt x="4843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50"/>
          <p:cNvSpPr/>
          <p:nvPr/>
        </p:nvSpPr>
        <p:spPr>
          <a:xfrm rot="5470684">
            <a:off x="4064003" y="370490"/>
            <a:ext cx="209940" cy="225978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50"/>
          <p:cNvSpPr/>
          <p:nvPr/>
        </p:nvSpPr>
        <p:spPr>
          <a:xfrm rot="5470737">
            <a:off x="3818032" y="4420676"/>
            <a:ext cx="369367" cy="355190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50"/>
          <p:cNvSpPr/>
          <p:nvPr/>
        </p:nvSpPr>
        <p:spPr>
          <a:xfrm rot="9507153">
            <a:off x="1258996" y="552274"/>
            <a:ext cx="219888" cy="211463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3">
  <p:cSld name="TITLE_AND_BODY_1_2_1_1_1"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1" name="Google Shape;331;p51"/>
          <p:cNvGrpSpPr/>
          <p:nvPr/>
        </p:nvGrpSpPr>
        <p:grpSpPr>
          <a:xfrm>
            <a:off x="-690151" y="-2"/>
            <a:ext cx="12033800" cy="5392337"/>
            <a:chOff x="-690151" y="-2"/>
            <a:chExt cx="12033800" cy="5392337"/>
          </a:xfrm>
        </p:grpSpPr>
        <p:sp>
          <p:nvSpPr>
            <p:cNvPr id="332" name="Google Shape;332;p51"/>
            <p:cNvSpPr/>
            <p:nvPr/>
          </p:nvSpPr>
          <p:spPr>
            <a:xfrm flipH="1">
              <a:off x="-68" y="2960000"/>
              <a:ext cx="3194593" cy="2183549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3" name="Google Shape;333;p51"/>
            <p:cNvGrpSpPr/>
            <p:nvPr/>
          </p:nvGrpSpPr>
          <p:grpSpPr>
            <a:xfrm>
              <a:off x="524811" y="1775715"/>
              <a:ext cx="8441422" cy="1402733"/>
              <a:chOff x="524811" y="-71085"/>
              <a:chExt cx="8441422" cy="1402733"/>
            </a:xfrm>
          </p:grpSpPr>
          <p:sp>
            <p:nvSpPr>
              <p:cNvPr id="334" name="Google Shape;334;p51"/>
              <p:cNvSpPr/>
              <p:nvPr/>
            </p:nvSpPr>
            <p:spPr>
              <a:xfrm>
                <a:off x="524811" y="-71085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51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336;p51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37" name="Google Shape;337;p51"/>
            <p:cNvSpPr/>
            <p:nvPr/>
          </p:nvSpPr>
          <p:spPr>
            <a:xfrm flipH="1">
              <a:off x="6976699" y="1891625"/>
              <a:ext cx="4366950" cy="3500710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51"/>
            <p:cNvSpPr/>
            <p:nvPr/>
          </p:nvSpPr>
          <p:spPr>
            <a:xfrm flipH="1" rot="10800000">
              <a:off x="-690151" y="-2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9" name="Google Shape;339;p51"/>
          <p:cNvSpPr txBox="1"/>
          <p:nvPr>
            <p:ph type="title"/>
          </p:nvPr>
        </p:nvSpPr>
        <p:spPr>
          <a:xfrm>
            <a:off x="1408350" y="1390742"/>
            <a:ext cx="63273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40" name="Google Shape;340;p51"/>
          <p:cNvSpPr txBox="1"/>
          <p:nvPr>
            <p:ph idx="2" type="title"/>
          </p:nvPr>
        </p:nvSpPr>
        <p:spPr>
          <a:xfrm>
            <a:off x="3618150" y="577025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1" name="Google Shape;341;p51"/>
          <p:cNvSpPr txBox="1"/>
          <p:nvPr>
            <p:ph idx="1" type="subTitle"/>
          </p:nvPr>
        </p:nvSpPr>
        <p:spPr>
          <a:xfrm>
            <a:off x="1361850" y="2260046"/>
            <a:ext cx="6420300" cy="5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3" name="Google Shape;343;p52"/>
          <p:cNvGrpSpPr/>
          <p:nvPr/>
        </p:nvGrpSpPr>
        <p:grpSpPr>
          <a:xfrm>
            <a:off x="-246501" y="44875"/>
            <a:ext cx="9390545" cy="5143162"/>
            <a:chOff x="-246501" y="44875"/>
            <a:chExt cx="9390545" cy="5143162"/>
          </a:xfrm>
        </p:grpSpPr>
        <p:sp>
          <p:nvSpPr>
            <p:cNvPr id="344" name="Google Shape;344;p52"/>
            <p:cNvSpPr/>
            <p:nvPr/>
          </p:nvSpPr>
          <p:spPr>
            <a:xfrm flipH="1" rot="-5400000">
              <a:off x="77977" y="-279603"/>
              <a:ext cx="5143144" cy="5792100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5" name="Google Shape;345;p52"/>
            <p:cNvGrpSpPr/>
            <p:nvPr/>
          </p:nvGrpSpPr>
          <p:grpSpPr>
            <a:xfrm flipH="1" rot="-5400000">
              <a:off x="8363971" y="-185970"/>
              <a:ext cx="337407" cy="924597"/>
              <a:chOff x="8514266" y="1265155"/>
              <a:chExt cx="337407" cy="924597"/>
            </a:xfrm>
          </p:grpSpPr>
          <p:sp>
            <p:nvSpPr>
              <p:cNvPr id="346" name="Google Shape;346;p52"/>
              <p:cNvSpPr/>
              <p:nvPr/>
            </p:nvSpPr>
            <p:spPr>
              <a:xfrm>
                <a:off x="8514266" y="1265155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52"/>
              <p:cNvSpPr/>
              <p:nvPr/>
            </p:nvSpPr>
            <p:spPr>
              <a:xfrm>
                <a:off x="8514266" y="1496032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10"/>
                    </a:lnTo>
                    <a:lnTo>
                      <a:pt x="2784" y="1910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52"/>
              <p:cNvSpPr/>
              <p:nvPr/>
            </p:nvSpPr>
            <p:spPr>
              <a:xfrm>
                <a:off x="8514266" y="1727393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52"/>
              <p:cNvSpPr/>
              <p:nvPr/>
            </p:nvSpPr>
            <p:spPr>
              <a:xfrm>
                <a:off x="8514266" y="1958270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50" name="Google Shape;350;p52"/>
            <p:cNvSpPr/>
            <p:nvPr/>
          </p:nvSpPr>
          <p:spPr>
            <a:xfrm flipH="1" rot="-5400000">
              <a:off x="-946474" y="3790475"/>
              <a:ext cx="2242956" cy="350011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52"/>
            <p:cNvSpPr/>
            <p:nvPr/>
          </p:nvSpPr>
          <p:spPr>
            <a:xfrm rot="10800000">
              <a:off x="5366582" y="3823238"/>
              <a:ext cx="3777462" cy="1364799"/>
            </a:xfrm>
            <a:custGeom>
              <a:rect b="b" l="l" r="r" t="t"/>
              <a:pathLst>
                <a:path extrusionOk="0" h="22371" w="61918">
                  <a:moveTo>
                    <a:pt x="1" y="0"/>
                  </a:moveTo>
                  <a:lnTo>
                    <a:pt x="1" y="19582"/>
                  </a:lnTo>
                  <a:cubicBezTo>
                    <a:pt x="2348" y="19298"/>
                    <a:pt x="4561" y="19170"/>
                    <a:pt x="6829" y="19170"/>
                  </a:cubicBezTo>
                  <a:cubicBezTo>
                    <a:pt x="14097" y="19170"/>
                    <a:pt x="21932" y="20484"/>
                    <a:pt x="36559" y="22179"/>
                  </a:cubicBezTo>
                  <a:cubicBezTo>
                    <a:pt x="37673" y="22308"/>
                    <a:pt x="38754" y="22370"/>
                    <a:pt x="39802" y="22370"/>
                  </a:cubicBezTo>
                  <a:cubicBezTo>
                    <a:pt x="52890" y="22370"/>
                    <a:pt x="60749" y="12589"/>
                    <a:pt x="619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2" name="Google Shape;352;p52"/>
          <p:cNvSpPr txBox="1"/>
          <p:nvPr>
            <p:ph type="title"/>
          </p:nvPr>
        </p:nvSpPr>
        <p:spPr>
          <a:xfrm>
            <a:off x="11773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3" name="Google Shape;353;p52"/>
          <p:cNvSpPr txBox="1"/>
          <p:nvPr>
            <p:ph idx="1" type="subTitle"/>
          </p:nvPr>
        </p:nvSpPr>
        <p:spPr>
          <a:xfrm>
            <a:off x="2193150" y="1083200"/>
            <a:ext cx="4757700" cy="12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TITLE_1">
    <p:bg>
      <p:bgPr>
        <a:solidFill>
          <a:schemeClr val="dk1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26"/>
          <p:cNvGrpSpPr/>
          <p:nvPr/>
        </p:nvGrpSpPr>
        <p:grpSpPr>
          <a:xfrm>
            <a:off x="-1019576" y="-31904"/>
            <a:ext cx="10163575" cy="5187783"/>
            <a:chOff x="-1019576" y="-31904"/>
            <a:chExt cx="10163575" cy="5187783"/>
          </a:xfrm>
        </p:grpSpPr>
        <p:sp>
          <p:nvSpPr>
            <p:cNvPr id="32" name="Google Shape;32;p26"/>
            <p:cNvSpPr/>
            <p:nvPr/>
          </p:nvSpPr>
          <p:spPr>
            <a:xfrm>
              <a:off x="-25" y="4272475"/>
              <a:ext cx="9143989" cy="860614"/>
            </a:xfrm>
            <a:custGeom>
              <a:rect b="b" l="l" r="r" t="t"/>
              <a:pathLst>
                <a:path extrusionOk="0" h="11820" w="69963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" name="Google Shape;33;p26"/>
            <p:cNvGrpSpPr/>
            <p:nvPr/>
          </p:nvGrpSpPr>
          <p:grpSpPr>
            <a:xfrm>
              <a:off x="5107548" y="-31904"/>
              <a:ext cx="4036451" cy="5028462"/>
              <a:chOff x="5075688" y="-43"/>
              <a:chExt cx="4036451" cy="5028462"/>
            </a:xfrm>
          </p:grpSpPr>
          <p:sp>
            <p:nvSpPr>
              <p:cNvPr id="34" name="Google Shape;34;p26"/>
              <p:cNvSpPr/>
              <p:nvPr/>
            </p:nvSpPr>
            <p:spPr>
              <a:xfrm rot="10800000">
                <a:off x="6602782" y="-43"/>
                <a:ext cx="2509357" cy="2228579"/>
              </a:xfrm>
              <a:custGeom>
                <a:rect b="b" l="l" r="r" t="t"/>
                <a:pathLst>
                  <a:path extrusionOk="0" h="12063" w="13583">
                    <a:moveTo>
                      <a:pt x="5144" y="1"/>
                    </a:moveTo>
                    <a:cubicBezTo>
                      <a:pt x="4965" y="1"/>
                      <a:pt x="4788" y="15"/>
                      <a:pt x="4614" y="42"/>
                    </a:cubicBezTo>
                    <a:cubicBezTo>
                      <a:pt x="3179" y="267"/>
                      <a:pt x="2097" y="1206"/>
                      <a:pt x="1028" y="2110"/>
                    </a:cubicBezTo>
                    <a:cubicBezTo>
                      <a:pt x="718" y="2369"/>
                      <a:pt x="358" y="2611"/>
                      <a:pt x="1" y="2856"/>
                    </a:cubicBezTo>
                    <a:lnTo>
                      <a:pt x="1" y="12063"/>
                    </a:lnTo>
                    <a:lnTo>
                      <a:pt x="4213" y="12063"/>
                    </a:lnTo>
                    <a:cubicBezTo>
                      <a:pt x="4399" y="11297"/>
                      <a:pt x="4787" y="10607"/>
                      <a:pt x="5424" y="10147"/>
                    </a:cubicBezTo>
                    <a:cubicBezTo>
                      <a:pt x="6502" y="9357"/>
                      <a:pt x="7956" y="9436"/>
                      <a:pt x="9289" y="9361"/>
                    </a:cubicBezTo>
                    <a:cubicBezTo>
                      <a:pt x="10432" y="9296"/>
                      <a:pt x="11633" y="9058"/>
                      <a:pt x="12470" y="8275"/>
                    </a:cubicBezTo>
                    <a:cubicBezTo>
                      <a:pt x="13307" y="7496"/>
                      <a:pt x="13582" y="6034"/>
                      <a:pt x="12783" y="5217"/>
                    </a:cubicBezTo>
                    <a:cubicBezTo>
                      <a:pt x="11722" y="4135"/>
                      <a:pt x="9616" y="4775"/>
                      <a:pt x="8636" y="3621"/>
                    </a:cubicBezTo>
                    <a:cubicBezTo>
                      <a:pt x="8115" y="3013"/>
                      <a:pt x="8122" y="2118"/>
                      <a:pt x="7755" y="1407"/>
                    </a:cubicBezTo>
                    <a:cubicBezTo>
                      <a:pt x="7277" y="481"/>
                      <a:pt x="6199" y="1"/>
                      <a:pt x="51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26"/>
              <p:cNvSpPr/>
              <p:nvPr/>
            </p:nvSpPr>
            <p:spPr>
              <a:xfrm rot="10800000">
                <a:off x="5075688" y="4678722"/>
                <a:ext cx="416321" cy="349697"/>
              </a:xfrm>
              <a:custGeom>
                <a:rect b="b" l="l" r="r" t="t"/>
                <a:pathLst>
                  <a:path extrusionOk="0" h="3501" w="4168">
                    <a:moveTo>
                      <a:pt x="0" y="0"/>
                    </a:moveTo>
                    <a:lnTo>
                      <a:pt x="2379" y="3501"/>
                    </a:lnTo>
                    <a:lnTo>
                      <a:pt x="4168" y="8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26"/>
              <p:cNvSpPr/>
              <p:nvPr/>
            </p:nvSpPr>
            <p:spPr>
              <a:xfrm rot="10800000">
                <a:off x="7731131" y="1176835"/>
                <a:ext cx="279478" cy="257703"/>
              </a:xfrm>
              <a:custGeom>
                <a:rect b="b" l="l" r="r" t="t"/>
                <a:pathLst>
                  <a:path extrusionOk="0" h="2580" w="2798">
                    <a:moveTo>
                      <a:pt x="1402" y="0"/>
                    </a:moveTo>
                    <a:lnTo>
                      <a:pt x="1" y="2579"/>
                    </a:lnTo>
                    <a:lnTo>
                      <a:pt x="2797" y="1722"/>
                    </a:lnTo>
                    <a:lnTo>
                      <a:pt x="140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7" name="Google Shape;37;p26"/>
            <p:cNvSpPr/>
            <p:nvPr/>
          </p:nvSpPr>
          <p:spPr>
            <a:xfrm>
              <a:off x="-1019576" y="2606313"/>
              <a:ext cx="3180564" cy="2549566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6"/>
            <p:cNvSpPr/>
            <p:nvPr/>
          </p:nvSpPr>
          <p:spPr>
            <a:xfrm rot="-7694763">
              <a:off x="216952" y="1356031"/>
              <a:ext cx="289570" cy="243250"/>
            </a:xfrm>
            <a:custGeom>
              <a:rect b="b" l="l" r="r" t="t"/>
              <a:pathLst>
                <a:path extrusionOk="0" h="3501" w="4168">
                  <a:moveTo>
                    <a:pt x="0" y="0"/>
                  </a:moveTo>
                  <a:lnTo>
                    <a:pt x="2379" y="3501"/>
                  </a:lnTo>
                  <a:lnTo>
                    <a:pt x="4168" y="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" name="Google Shape;39;p26"/>
          <p:cNvSpPr txBox="1"/>
          <p:nvPr>
            <p:ph type="ctrTitle"/>
          </p:nvPr>
        </p:nvSpPr>
        <p:spPr>
          <a:xfrm>
            <a:off x="1922276" y="1566775"/>
            <a:ext cx="2501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40" name="Google Shape;40;p26"/>
          <p:cNvSpPr txBox="1"/>
          <p:nvPr>
            <p:ph idx="1" type="subTitle"/>
          </p:nvPr>
        </p:nvSpPr>
        <p:spPr>
          <a:xfrm>
            <a:off x="2119525" y="1880700"/>
            <a:ext cx="21069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1" name="Google Shape;41;p26"/>
          <p:cNvSpPr txBox="1"/>
          <p:nvPr>
            <p:ph idx="2" type="title"/>
          </p:nvPr>
        </p:nvSpPr>
        <p:spPr>
          <a:xfrm>
            <a:off x="2643180" y="1121775"/>
            <a:ext cx="10596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26"/>
          <p:cNvSpPr txBox="1"/>
          <p:nvPr>
            <p:ph idx="3" type="ctrTitle"/>
          </p:nvPr>
        </p:nvSpPr>
        <p:spPr>
          <a:xfrm>
            <a:off x="4917638" y="1566775"/>
            <a:ext cx="2106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43" name="Google Shape;43;p26"/>
          <p:cNvSpPr txBox="1"/>
          <p:nvPr>
            <p:ph idx="4" type="subTitle"/>
          </p:nvPr>
        </p:nvSpPr>
        <p:spPr>
          <a:xfrm>
            <a:off x="4917650" y="1880700"/>
            <a:ext cx="21069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4" name="Google Shape;44;p26"/>
          <p:cNvSpPr txBox="1"/>
          <p:nvPr>
            <p:ph idx="5" type="title"/>
          </p:nvPr>
        </p:nvSpPr>
        <p:spPr>
          <a:xfrm>
            <a:off x="5441305" y="1121775"/>
            <a:ext cx="10596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5" name="Google Shape;45;p26"/>
          <p:cNvSpPr txBox="1"/>
          <p:nvPr>
            <p:ph idx="6" type="ctrTitle"/>
          </p:nvPr>
        </p:nvSpPr>
        <p:spPr>
          <a:xfrm>
            <a:off x="720450" y="3252901"/>
            <a:ext cx="2106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46" name="Google Shape;46;p26"/>
          <p:cNvSpPr txBox="1"/>
          <p:nvPr>
            <p:ph idx="7" type="subTitle"/>
          </p:nvPr>
        </p:nvSpPr>
        <p:spPr>
          <a:xfrm>
            <a:off x="720479" y="3566825"/>
            <a:ext cx="21069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7" name="Google Shape;47;p26"/>
          <p:cNvSpPr txBox="1"/>
          <p:nvPr>
            <p:ph idx="8" type="title"/>
          </p:nvPr>
        </p:nvSpPr>
        <p:spPr>
          <a:xfrm>
            <a:off x="1327580" y="2807900"/>
            <a:ext cx="8925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26"/>
          <p:cNvSpPr txBox="1"/>
          <p:nvPr>
            <p:ph idx="9" type="ctrTitle"/>
          </p:nvPr>
        </p:nvSpPr>
        <p:spPr>
          <a:xfrm>
            <a:off x="3518562" y="3252900"/>
            <a:ext cx="2106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49" name="Google Shape;49;p26"/>
          <p:cNvSpPr txBox="1"/>
          <p:nvPr>
            <p:ph idx="13" type="subTitle"/>
          </p:nvPr>
        </p:nvSpPr>
        <p:spPr>
          <a:xfrm>
            <a:off x="3518563" y="3566825"/>
            <a:ext cx="21069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0" name="Google Shape;50;p26"/>
          <p:cNvSpPr txBox="1"/>
          <p:nvPr>
            <p:ph idx="14" type="title"/>
          </p:nvPr>
        </p:nvSpPr>
        <p:spPr>
          <a:xfrm>
            <a:off x="4042218" y="2807899"/>
            <a:ext cx="10596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1" name="Google Shape;51;p26"/>
          <p:cNvSpPr txBox="1"/>
          <p:nvPr>
            <p:ph idx="15" type="ctrTitle"/>
          </p:nvPr>
        </p:nvSpPr>
        <p:spPr>
          <a:xfrm>
            <a:off x="6316687" y="3252900"/>
            <a:ext cx="2106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2" name="Google Shape;52;p26"/>
          <p:cNvSpPr txBox="1"/>
          <p:nvPr>
            <p:ph idx="16" type="subTitle"/>
          </p:nvPr>
        </p:nvSpPr>
        <p:spPr>
          <a:xfrm>
            <a:off x="6316688" y="3566825"/>
            <a:ext cx="21069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3" name="Google Shape;53;p26"/>
          <p:cNvSpPr txBox="1"/>
          <p:nvPr>
            <p:ph idx="17" type="title"/>
          </p:nvPr>
        </p:nvSpPr>
        <p:spPr>
          <a:xfrm>
            <a:off x="6840343" y="2807899"/>
            <a:ext cx="10596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10"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53"/>
          <p:cNvSpPr/>
          <p:nvPr/>
        </p:nvSpPr>
        <p:spPr>
          <a:xfrm rot="10800000">
            <a:off x="7353624" y="-2"/>
            <a:ext cx="2290182" cy="1835829"/>
          </a:xfrm>
          <a:custGeom>
            <a:rect b="b" l="l" r="r" t="t"/>
            <a:pathLst>
              <a:path extrusionOk="0" h="50539" w="63047">
                <a:moveTo>
                  <a:pt x="12202" y="0"/>
                </a:moveTo>
                <a:cubicBezTo>
                  <a:pt x="9265" y="0"/>
                  <a:pt x="6469" y="237"/>
                  <a:pt x="3876" y="616"/>
                </a:cubicBezTo>
                <a:cubicBezTo>
                  <a:pt x="2569" y="805"/>
                  <a:pt x="1276" y="1048"/>
                  <a:pt x="1" y="1336"/>
                </a:cubicBezTo>
                <a:lnTo>
                  <a:pt x="1" y="50538"/>
                </a:lnTo>
                <a:lnTo>
                  <a:pt x="61918" y="50538"/>
                </a:lnTo>
                <a:cubicBezTo>
                  <a:pt x="63046" y="38393"/>
                  <a:pt x="57947" y="23633"/>
                  <a:pt x="45302" y="12529"/>
                </a:cubicBezTo>
                <a:cubicBezTo>
                  <a:pt x="34285" y="2850"/>
                  <a:pt x="22391" y="0"/>
                  <a:pt x="122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53"/>
          <p:cNvSpPr/>
          <p:nvPr/>
        </p:nvSpPr>
        <p:spPr>
          <a:xfrm flipH="1">
            <a:off x="5821300" y="2791197"/>
            <a:ext cx="6063998" cy="2423161"/>
          </a:xfrm>
          <a:custGeom>
            <a:rect b="b" l="l" r="r" t="t"/>
            <a:pathLst>
              <a:path extrusionOk="0" h="15506" w="38804">
                <a:moveTo>
                  <a:pt x="18372" y="1"/>
                </a:moveTo>
                <a:cubicBezTo>
                  <a:pt x="15851" y="1"/>
                  <a:pt x="13315" y="1007"/>
                  <a:pt x="11592" y="2856"/>
                </a:cubicBezTo>
                <a:cubicBezTo>
                  <a:pt x="10378" y="4162"/>
                  <a:pt x="9486" y="5874"/>
                  <a:pt x="7880" y="6653"/>
                </a:cubicBezTo>
                <a:cubicBezTo>
                  <a:pt x="6924" y="7115"/>
                  <a:pt x="5829" y="7184"/>
                  <a:pt x="4811" y="7500"/>
                </a:cubicBezTo>
                <a:cubicBezTo>
                  <a:pt x="3205" y="8000"/>
                  <a:pt x="1810" y="9143"/>
                  <a:pt x="1008" y="10620"/>
                </a:cubicBezTo>
                <a:cubicBezTo>
                  <a:pt x="204" y="12096"/>
                  <a:pt x="0" y="13889"/>
                  <a:pt x="457" y="15505"/>
                </a:cubicBezTo>
                <a:lnTo>
                  <a:pt x="37742" y="15244"/>
                </a:lnTo>
                <a:cubicBezTo>
                  <a:pt x="37753" y="15310"/>
                  <a:pt x="37792" y="15337"/>
                  <a:pt x="37844" y="15337"/>
                </a:cubicBezTo>
                <a:cubicBezTo>
                  <a:pt x="37956" y="15337"/>
                  <a:pt x="38124" y="15208"/>
                  <a:pt x="38171" y="15070"/>
                </a:cubicBezTo>
                <a:cubicBezTo>
                  <a:pt x="38804" y="13270"/>
                  <a:pt x="38259" y="11229"/>
                  <a:pt x="37238" y="9619"/>
                </a:cubicBezTo>
                <a:cubicBezTo>
                  <a:pt x="36589" y="8595"/>
                  <a:pt x="35707" y="7663"/>
                  <a:pt x="34575" y="7228"/>
                </a:cubicBezTo>
                <a:cubicBezTo>
                  <a:pt x="33829" y="6942"/>
                  <a:pt x="33017" y="6887"/>
                  <a:pt x="32227" y="6744"/>
                </a:cubicBezTo>
                <a:cubicBezTo>
                  <a:pt x="31046" y="6534"/>
                  <a:pt x="29900" y="6125"/>
                  <a:pt x="28852" y="5540"/>
                </a:cubicBezTo>
                <a:cubicBezTo>
                  <a:pt x="26453" y="4203"/>
                  <a:pt x="24613" y="1978"/>
                  <a:pt x="22125" y="815"/>
                </a:cubicBezTo>
                <a:cubicBezTo>
                  <a:pt x="20952" y="265"/>
                  <a:pt x="19664" y="1"/>
                  <a:pt x="183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53"/>
          <p:cNvSpPr/>
          <p:nvPr/>
        </p:nvSpPr>
        <p:spPr>
          <a:xfrm flipH="1">
            <a:off x="0" y="3871925"/>
            <a:ext cx="1860350" cy="1271575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53"/>
          <p:cNvSpPr/>
          <p:nvPr/>
        </p:nvSpPr>
        <p:spPr>
          <a:xfrm>
            <a:off x="271119" y="212480"/>
            <a:ext cx="595618" cy="572703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53"/>
          <p:cNvSpPr txBox="1"/>
          <p:nvPr>
            <p:ph type="title"/>
          </p:nvPr>
        </p:nvSpPr>
        <p:spPr>
          <a:xfrm>
            <a:off x="11773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7">
  <p:cSld name="TITLE_AND_BODY_1_3_1_1_1"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1" name="Google Shape;361;p54"/>
          <p:cNvGrpSpPr/>
          <p:nvPr/>
        </p:nvGrpSpPr>
        <p:grpSpPr>
          <a:xfrm>
            <a:off x="-152410" y="0"/>
            <a:ext cx="9338910" cy="5221448"/>
            <a:chOff x="-152410" y="0"/>
            <a:chExt cx="9338910" cy="5221448"/>
          </a:xfrm>
        </p:grpSpPr>
        <p:sp>
          <p:nvSpPr>
            <p:cNvPr id="362" name="Google Shape;362;p54"/>
            <p:cNvSpPr/>
            <p:nvPr/>
          </p:nvSpPr>
          <p:spPr>
            <a:xfrm flipH="1" rot="10800000">
              <a:off x="-152410" y="3991667"/>
              <a:ext cx="1579980" cy="1217639"/>
            </a:xfrm>
            <a:custGeom>
              <a:rect b="b" l="l" r="r" t="t"/>
              <a:pathLst>
                <a:path extrusionOk="0" h="39005" w="50612">
                  <a:moveTo>
                    <a:pt x="0" y="1"/>
                  </a:moveTo>
                  <a:lnTo>
                    <a:pt x="0" y="38373"/>
                  </a:lnTo>
                  <a:cubicBezTo>
                    <a:pt x="2481" y="38795"/>
                    <a:pt x="4983" y="39004"/>
                    <a:pt x="7479" y="39004"/>
                  </a:cubicBezTo>
                  <a:cubicBezTo>
                    <a:pt x="18546" y="39004"/>
                    <a:pt x="29478" y="34879"/>
                    <a:pt x="37820" y="26821"/>
                  </a:cubicBezTo>
                  <a:cubicBezTo>
                    <a:pt x="46532" y="18405"/>
                    <a:pt x="50612" y="7535"/>
                    <a:pt x="484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63" name="Google Shape;363;p54"/>
            <p:cNvGrpSpPr/>
            <p:nvPr/>
          </p:nvGrpSpPr>
          <p:grpSpPr>
            <a:xfrm>
              <a:off x="5389067" y="959790"/>
              <a:ext cx="3797433" cy="4261658"/>
              <a:chOff x="5389067" y="959790"/>
              <a:chExt cx="3797433" cy="4261658"/>
            </a:xfrm>
          </p:grpSpPr>
          <p:sp>
            <p:nvSpPr>
              <p:cNvPr id="364" name="Google Shape;364;p54"/>
              <p:cNvSpPr/>
              <p:nvPr/>
            </p:nvSpPr>
            <p:spPr>
              <a:xfrm flipH="1">
                <a:off x="5389067" y="1848905"/>
                <a:ext cx="3797433" cy="3372543"/>
              </a:xfrm>
              <a:custGeom>
                <a:rect b="b" l="l" r="r" t="t"/>
                <a:pathLst>
                  <a:path extrusionOk="0" h="12063" w="13583">
                    <a:moveTo>
                      <a:pt x="5144" y="1"/>
                    </a:moveTo>
                    <a:cubicBezTo>
                      <a:pt x="4965" y="1"/>
                      <a:pt x="4788" y="15"/>
                      <a:pt x="4614" y="42"/>
                    </a:cubicBezTo>
                    <a:cubicBezTo>
                      <a:pt x="3179" y="267"/>
                      <a:pt x="2097" y="1206"/>
                      <a:pt x="1028" y="2110"/>
                    </a:cubicBezTo>
                    <a:cubicBezTo>
                      <a:pt x="718" y="2369"/>
                      <a:pt x="358" y="2611"/>
                      <a:pt x="1" y="2856"/>
                    </a:cubicBezTo>
                    <a:lnTo>
                      <a:pt x="1" y="12063"/>
                    </a:lnTo>
                    <a:lnTo>
                      <a:pt x="4213" y="12063"/>
                    </a:lnTo>
                    <a:cubicBezTo>
                      <a:pt x="4399" y="11297"/>
                      <a:pt x="4787" y="10607"/>
                      <a:pt x="5424" y="10147"/>
                    </a:cubicBezTo>
                    <a:cubicBezTo>
                      <a:pt x="6502" y="9357"/>
                      <a:pt x="7956" y="9436"/>
                      <a:pt x="9289" y="9361"/>
                    </a:cubicBezTo>
                    <a:cubicBezTo>
                      <a:pt x="10432" y="9296"/>
                      <a:pt x="11633" y="9058"/>
                      <a:pt x="12470" y="8275"/>
                    </a:cubicBezTo>
                    <a:cubicBezTo>
                      <a:pt x="13307" y="7496"/>
                      <a:pt x="13582" y="6034"/>
                      <a:pt x="12783" y="5217"/>
                    </a:cubicBezTo>
                    <a:cubicBezTo>
                      <a:pt x="11722" y="4135"/>
                      <a:pt x="9616" y="4775"/>
                      <a:pt x="8636" y="3621"/>
                    </a:cubicBezTo>
                    <a:cubicBezTo>
                      <a:pt x="8115" y="3013"/>
                      <a:pt x="8122" y="2118"/>
                      <a:pt x="7755" y="1407"/>
                    </a:cubicBezTo>
                    <a:cubicBezTo>
                      <a:pt x="7277" y="481"/>
                      <a:pt x="6199" y="1"/>
                      <a:pt x="514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54"/>
              <p:cNvSpPr/>
              <p:nvPr/>
            </p:nvSpPr>
            <p:spPr>
              <a:xfrm>
                <a:off x="8591236" y="959790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6" name="Google Shape;366;p54"/>
            <p:cNvSpPr/>
            <p:nvPr/>
          </p:nvSpPr>
          <p:spPr>
            <a:xfrm>
              <a:off x="4655007" y="0"/>
              <a:ext cx="4130762" cy="644602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7" name="Google Shape;367;p54"/>
          <p:cNvSpPr txBox="1"/>
          <p:nvPr>
            <p:ph idx="1" type="subTitle"/>
          </p:nvPr>
        </p:nvSpPr>
        <p:spPr>
          <a:xfrm>
            <a:off x="1177500" y="2148875"/>
            <a:ext cx="2648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8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68" name="Google Shape;368;p54"/>
          <p:cNvSpPr txBox="1"/>
          <p:nvPr>
            <p:ph idx="2" type="body"/>
          </p:nvPr>
        </p:nvSpPr>
        <p:spPr>
          <a:xfrm>
            <a:off x="1177498" y="2701950"/>
            <a:ext cx="31608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1pPr>
            <a:lvl2pPr indent="-317500" lvl="1" marL="914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8">
  <p:cSld name="CUSTOM_8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5"/>
          <p:cNvSpPr txBox="1"/>
          <p:nvPr>
            <p:ph type="title"/>
          </p:nvPr>
        </p:nvSpPr>
        <p:spPr>
          <a:xfrm>
            <a:off x="11773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371" name="Google Shape;371;p55"/>
          <p:cNvGrpSpPr/>
          <p:nvPr/>
        </p:nvGrpSpPr>
        <p:grpSpPr>
          <a:xfrm>
            <a:off x="-3860385" y="0"/>
            <a:ext cx="13004349" cy="9553924"/>
            <a:chOff x="-3860385" y="0"/>
            <a:chExt cx="13004349" cy="9553924"/>
          </a:xfrm>
        </p:grpSpPr>
        <p:sp>
          <p:nvSpPr>
            <p:cNvPr id="372" name="Google Shape;372;p55"/>
            <p:cNvSpPr/>
            <p:nvPr/>
          </p:nvSpPr>
          <p:spPr>
            <a:xfrm rot="10800000">
              <a:off x="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55"/>
            <p:cNvSpPr/>
            <p:nvPr/>
          </p:nvSpPr>
          <p:spPr>
            <a:xfrm>
              <a:off x="-25" y="4272475"/>
              <a:ext cx="9143989" cy="860614"/>
            </a:xfrm>
            <a:custGeom>
              <a:rect b="b" l="l" r="r" t="t"/>
              <a:pathLst>
                <a:path extrusionOk="0" h="11820" w="69963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55"/>
            <p:cNvSpPr/>
            <p:nvPr/>
          </p:nvSpPr>
          <p:spPr>
            <a:xfrm rot="3600617">
              <a:off x="-2990262" y="3929040"/>
              <a:ext cx="4754679" cy="4754939"/>
            </a:xfrm>
            <a:prstGeom prst="blockArc">
              <a:avLst>
                <a:gd fmla="val 10800000" name="adj1"/>
                <a:gd fmla="val 1513511" name="adj2"/>
                <a:gd fmla="val 19164" name="adj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5" name="Google Shape;375;p55"/>
          <p:cNvSpPr/>
          <p:nvPr/>
        </p:nvSpPr>
        <p:spPr>
          <a:xfrm>
            <a:off x="6056916" y="2983037"/>
            <a:ext cx="3160735" cy="2160406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55"/>
          <p:cNvSpPr/>
          <p:nvPr/>
        </p:nvSpPr>
        <p:spPr>
          <a:xfrm flipH="1" rot="10800000">
            <a:off x="7197425" y="-44541"/>
            <a:ext cx="1999690" cy="1366816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55"/>
          <p:cNvSpPr txBox="1"/>
          <p:nvPr>
            <p:ph idx="1" type="body"/>
          </p:nvPr>
        </p:nvSpPr>
        <p:spPr>
          <a:xfrm>
            <a:off x="4704675" y="1506975"/>
            <a:ext cx="3384000" cy="25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Montserrat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9">
  <p:cSld name="CUSTOM_8_2"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6"/>
          <p:cNvSpPr txBox="1"/>
          <p:nvPr>
            <p:ph type="title"/>
          </p:nvPr>
        </p:nvSpPr>
        <p:spPr>
          <a:xfrm>
            <a:off x="11773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80" name="Google Shape;380;p56"/>
          <p:cNvSpPr txBox="1"/>
          <p:nvPr>
            <p:ph idx="1" type="body"/>
          </p:nvPr>
        </p:nvSpPr>
        <p:spPr>
          <a:xfrm>
            <a:off x="2125950" y="3870950"/>
            <a:ext cx="4892100" cy="8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Montserrat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Montserrat"/>
              <a:buChar char="■"/>
              <a:defRPr/>
            </a:lvl9pPr>
          </a:lstStyle>
          <a:p/>
        </p:txBody>
      </p:sp>
      <p:grpSp>
        <p:nvGrpSpPr>
          <p:cNvPr id="381" name="Google Shape;381;p56"/>
          <p:cNvGrpSpPr/>
          <p:nvPr/>
        </p:nvGrpSpPr>
        <p:grpSpPr>
          <a:xfrm flipH="1" rot="-5400000">
            <a:off x="8363971" y="-185970"/>
            <a:ext cx="337407" cy="924597"/>
            <a:chOff x="8514266" y="1265155"/>
            <a:chExt cx="337407" cy="924597"/>
          </a:xfrm>
        </p:grpSpPr>
        <p:sp>
          <p:nvSpPr>
            <p:cNvPr id="382" name="Google Shape;382;p56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56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56"/>
            <p:cNvSpPr/>
            <p:nvPr/>
          </p:nvSpPr>
          <p:spPr>
            <a:xfrm>
              <a:off x="8514266" y="1727393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56"/>
            <p:cNvSpPr/>
            <p:nvPr/>
          </p:nvSpPr>
          <p:spPr>
            <a:xfrm>
              <a:off x="8514266" y="1958270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09"/>
                  </a:lnTo>
                  <a:lnTo>
                    <a:pt x="2784" y="19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6" name="Google Shape;386;p56"/>
          <p:cNvSpPr/>
          <p:nvPr/>
        </p:nvSpPr>
        <p:spPr>
          <a:xfrm flipH="1" rot="-5400000">
            <a:off x="-946474" y="3790475"/>
            <a:ext cx="2242956" cy="350011"/>
          </a:xfrm>
          <a:custGeom>
            <a:rect b="b" l="l" r="r" t="t"/>
            <a:pathLst>
              <a:path extrusionOk="0" h="2888" w="18507">
                <a:moveTo>
                  <a:pt x="1" y="1"/>
                </a:moveTo>
                <a:cubicBezTo>
                  <a:pt x="437" y="831"/>
                  <a:pt x="1083" y="1549"/>
                  <a:pt x="1872" y="2053"/>
                </a:cubicBezTo>
                <a:cubicBezTo>
                  <a:pt x="2736" y="2601"/>
                  <a:pt x="3760" y="2887"/>
                  <a:pt x="4782" y="2887"/>
                </a:cubicBezTo>
                <a:cubicBezTo>
                  <a:pt x="5270" y="2887"/>
                  <a:pt x="5757" y="2822"/>
                  <a:pt x="6227" y="2689"/>
                </a:cubicBezTo>
                <a:cubicBezTo>
                  <a:pt x="7227" y="2403"/>
                  <a:pt x="8146" y="1832"/>
                  <a:pt x="9177" y="1682"/>
                </a:cubicBezTo>
                <a:cubicBezTo>
                  <a:pt x="9376" y="1653"/>
                  <a:pt x="9575" y="1640"/>
                  <a:pt x="9773" y="1640"/>
                </a:cubicBezTo>
                <a:cubicBezTo>
                  <a:pt x="11106" y="1640"/>
                  <a:pt x="12423" y="2218"/>
                  <a:pt x="13773" y="2298"/>
                </a:cubicBezTo>
                <a:cubicBezTo>
                  <a:pt x="13869" y="2304"/>
                  <a:pt x="13964" y="2306"/>
                  <a:pt x="14059" y="2306"/>
                </a:cubicBezTo>
                <a:cubicBezTo>
                  <a:pt x="15793" y="2306"/>
                  <a:pt x="17467" y="1382"/>
                  <a:pt x="18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56"/>
          <p:cNvSpPr/>
          <p:nvPr/>
        </p:nvSpPr>
        <p:spPr>
          <a:xfrm flipH="1" rot="5400000">
            <a:off x="6944307" y="3026813"/>
            <a:ext cx="3777462" cy="1364799"/>
          </a:xfrm>
          <a:custGeom>
            <a:rect b="b" l="l" r="r" t="t"/>
            <a:pathLst>
              <a:path extrusionOk="0" h="22371" w="61918">
                <a:moveTo>
                  <a:pt x="1" y="0"/>
                </a:moveTo>
                <a:lnTo>
                  <a:pt x="1" y="19582"/>
                </a:lnTo>
                <a:cubicBezTo>
                  <a:pt x="2348" y="19298"/>
                  <a:pt x="4561" y="19170"/>
                  <a:pt x="6829" y="19170"/>
                </a:cubicBezTo>
                <a:cubicBezTo>
                  <a:pt x="14097" y="19170"/>
                  <a:pt x="21932" y="20484"/>
                  <a:pt x="36559" y="22179"/>
                </a:cubicBezTo>
                <a:cubicBezTo>
                  <a:pt x="37673" y="22308"/>
                  <a:pt x="38754" y="22370"/>
                  <a:pt x="39802" y="22370"/>
                </a:cubicBezTo>
                <a:cubicBezTo>
                  <a:pt x="52890" y="22370"/>
                  <a:pt x="60749" y="12589"/>
                  <a:pt x="6191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6"/>
          <p:cNvSpPr/>
          <p:nvPr/>
        </p:nvSpPr>
        <p:spPr>
          <a:xfrm rot="7199737">
            <a:off x="-1851981" y="-1577874"/>
            <a:ext cx="3112012" cy="3112162"/>
          </a:xfrm>
          <a:prstGeom prst="blockArc">
            <a:avLst>
              <a:gd fmla="val 10800000" name="adj1"/>
              <a:gd fmla="val 1513511" name="adj2"/>
              <a:gd fmla="val 19164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0">
  <p:cSld name="TITLE_AND_BODY_1_1_2"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" name="Google Shape;390;p57"/>
          <p:cNvGrpSpPr/>
          <p:nvPr/>
        </p:nvGrpSpPr>
        <p:grpSpPr>
          <a:xfrm>
            <a:off x="-2984950" y="-52225"/>
            <a:ext cx="12150200" cy="5266583"/>
            <a:chOff x="-2984950" y="-52225"/>
            <a:chExt cx="12150200" cy="5266583"/>
          </a:xfrm>
        </p:grpSpPr>
        <p:sp>
          <p:nvSpPr>
            <p:cNvPr id="391" name="Google Shape;391;p57"/>
            <p:cNvSpPr/>
            <p:nvPr/>
          </p:nvSpPr>
          <p:spPr>
            <a:xfrm flipH="1" rot="10800000">
              <a:off x="-743459" y="-2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57"/>
            <p:cNvSpPr/>
            <p:nvPr/>
          </p:nvSpPr>
          <p:spPr>
            <a:xfrm>
              <a:off x="-2984950" y="2791197"/>
              <a:ext cx="6063998" cy="2423161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57"/>
            <p:cNvSpPr/>
            <p:nvPr/>
          </p:nvSpPr>
          <p:spPr>
            <a:xfrm flipH="1" rot="10800000">
              <a:off x="2427460" y="-52225"/>
              <a:ext cx="6737787" cy="2297888"/>
            </a:xfrm>
            <a:custGeom>
              <a:rect b="b" l="l" r="r" t="t"/>
              <a:pathLst>
                <a:path extrusionOk="0" h="11410" w="33456">
                  <a:moveTo>
                    <a:pt x="22424" y="1"/>
                  </a:moveTo>
                  <a:cubicBezTo>
                    <a:pt x="16324" y="1"/>
                    <a:pt x="10216" y="1853"/>
                    <a:pt x="5291" y="5466"/>
                  </a:cubicBezTo>
                  <a:cubicBezTo>
                    <a:pt x="3145" y="7038"/>
                    <a:pt x="1158" y="9055"/>
                    <a:pt x="1" y="11410"/>
                  </a:cubicBezTo>
                  <a:lnTo>
                    <a:pt x="10841" y="11410"/>
                  </a:lnTo>
                  <a:cubicBezTo>
                    <a:pt x="13276" y="8184"/>
                    <a:pt x="17056" y="5854"/>
                    <a:pt x="20972" y="5009"/>
                  </a:cubicBezTo>
                  <a:cubicBezTo>
                    <a:pt x="22163" y="4754"/>
                    <a:pt x="23375" y="4631"/>
                    <a:pt x="24588" y="4631"/>
                  </a:cubicBezTo>
                  <a:cubicBezTo>
                    <a:pt x="27653" y="4631"/>
                    <a:pt x="30721" y="5417"/>
                    <a:pt x="33456" y="6840"/>
                  </a:cubicBezTo>
                  <a:lnTo>
                    <a:pt x="33456" y="2151"/>
                  </a:lnTo>
                  <a:cubicBezTo>
                    <a:pt x="29971" y="710"/>
                    <a:pt x="26199" y="1"/>
                    <a:pt x="224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57"/>
            <p:cNvSpPr/>
            <p:nvPr/>
          </p:nvSpPr>
          <p:spPr>
            <a:xfrm flipH="1" rot="10800000">
              <a:off x="730490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5" name="Google Shape;395;p57"/>
          <p:cNvSpPr txBox="1"/>
          <p:nvPr>
            <p:ph type="title"/>
          </p:nvPr>
        </p:nvSpPr>
        <p:spPr>
          <a:xfrm>
            <a:off x="713850" y="2128825"/>
            <a:ext cx="3496200" cy="47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6" name="Google Shape;396;p57"/>
          <p:cNvSpPr txBox="1"/>
          <p:nvPr>
            <p:ph idx="1" type="subTitle"/>
          </p:nvPr>
        </p:nvSpPr>
        <p:spPr>
          <a:xfrm>
            <a:off x="713850" y="2510350"/>
            <a:ext cx="3196800" cy="12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8_1"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58"/>
          <p:cNvSpPr txBox="1"/>
          <p:nvPr>
            <p:ph type="title"/>
          </p:nvPr>
        </p:nvSpPr>
        <p:spPr>
          <a:xfrm>
            <a:off x="717225" y="783200"/>
            <a:ext cx="3368700" cy="9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99" name="Google Shape;399;p58"/>
          <p:cNvSpPr/>
          <p:nvPr/>
        </p:nvSpPr>
        <p:spPr>
          <a:xfrm rot="10800000">
            <a:off x="0" y="0"/>
            <a:ext cx="1860350" cy="1271575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58"/>
          <p:cNvSpPr/>
          <p:nvPr/>
        </p:nvSpPr>
        <p:spPr>
          <a:xfrm rot="3600617">
            <a:off x="-2907637" y="3443615"/>
            <a:ext cx="4754679" cy="4754939"/>
          </a:xfrm>
          <a:prstGeom prst="blockArc">
            <a:avLst>
              <a:gd fmla="val 10800000" name="adj1"/>
              <a:gd fmla="val 1513511" name="adj2"/>
              <a:gd fmla="val 19164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58"/>
          <p:cNvSpPr/>
          <p:nvPr/>
        </p:nvSpPr>
        <p:spPr>
          <a:xfrm>
            <a:off x="6814253" y="3500673"/>
            <a:ext cx="2403386" cy="1642748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CUSTOM_8_1_1"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3" name="Google Shape;403;p59"/>
          <p:cNvGrpSpPr/>
          <p:nvPr/>
        </p:nvGrpSpPr>
        <p:grpSpPr>
          <a:xfrm>
            <a:off x="-1" y="107625"/>
            <a:ext cx="9236996" cy="5913562"/>
            <a:chOff x="-1" y="107625"/>
            <a:chExt cx="9236996" cy="5913562"/>
          </a:xfrm>
        </p:grpSpPr>
        <p:grpSp>
          <p:nvGrpSpPr>
            <p:cNvPr id="404" name="Google Shape;404;p59"/>
            <p:cNvGrpSpPr/>
            <p:nvPr/>
          </p:nvGrpSpPr>
          <p:grpSpPr>
            <a:xfrm flipH="1" rot="-5400000">
              <a:off x="8363971" y="-185970"/>
              <a:ext cx="337407" cy="924597"/>
              <a:chOff x="8514266" y="1265155"/>
              <a:chExt cx="337407" cy="924597"/>
            </a:xfrm>
          </p:grpSpPr>
          <p:sp>
            <p:nvSpPr>
              <p:cNvPr id="405" name="Google Shape;405;p59"/>
              <p:cNvSpPr/>
              <p:nvPr/>
            </p:nvSpPr>
            <p:spPr>
              <a:xfrm>
                <a:off x="8514266" y="1265155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6" name="Google Shape;406;p59"/>
              <p:cNvSpPr/>
              <p:nvPr/>
            </p:nvSpPr>
            <p:spPr>
              <a:xfrm>
                <a:off x="8514266" y="1496032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10"/>
                    </a:lnTo>
                    <a:lnTo>
                      <a:pt x="2784" y="1910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7" name="Google Shape;407;p59"/>
              <p:cNvSpPr/>
              <p:nvPr/>
            </p:nvSpPr>
            <p:spPr>
              <a:xfrm>
                <a:off x="8514266" y="1727393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8" name="Google Shape;408;p59"/>
              <p:cNvSpPr/>
              <p:nvPr/>
            </p:nvSpPr>
            <p:spPr>
              <a:xfrm>
                <a:off x="8514266" y="1958270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09" name="Google Shape;409;p59"/>
            <p:cNvSpPr/>
            <p:nvPr/>
          </p:nvSpPr>
          <p:spPr>
            <a:xfrm flipH="1" rot="-5400000">
              <a:off x="-946474" y="3790475"/>
              <a:ext cx="2242956" cy="350011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59"/>
            <p:cNvSpPr/>
            <p:nvPr/>
          </p:nvSpPr>
          <p:spPr>
            <a:xfrm rot="10800000">
              <a:off x="5459532" y="4656388"/>
              <a:ext cx="3777462" cy="1364799"/>
            </a:xfrm>
            <a:custGeom>
              <a:rect b="b" l="l" r="r" t="t"/>
              <a:pathLst>
                <a:path extrusionOk="0" h="22371" w="61918">
                  <a:moveTo>
                    <a:pt x="1" y="0"/>
                  </a:moveTo>
                  <a:lnTo>
                    <a:pt x="1" y="19582"/>
                  </a:lnTo>
                  <a:cubicBezTo>
                    <a:pt x="2348" y="19298"/>
                    <a:pt x="4561" y="19170"/>
                    <a:pt x="6829" y="19170"/>
                  </a:cubicBezTo>
                  <a:cubicBezTo>
                    <a:pt x="14097" y="19170"/>
                    <a:pt x="21932" y="20484"/>
                    <a:pt x="36559" y="22179"/>
                  </a:cubicBezTo>
                  <a:cubicBezTo>
                    <a:pt x="37673" y="22308"/>
                    <a:pt x="38754" y="22370"/>
                    <a:pt x="39802" y="22370"/>
                  </a:cubicBezTo>
                  <a:cubicBezTo>
                    <a:pt x="52890" y="22370"/>
                    <a:pt x="60749" y="12589"/>
                    <a:pt x="619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1" name="Google Shape;411;p59"/>
          <p:cNvSpPr/>
          <p:nvPr/>
        </p:nvSpPr>
        <p:spPr>
          <a:xfrm rot="7199737">
            <a:off x="-1851981" y="-1577874"/>
            <a:ext cx="3112012" cy="3112162"/>
          </a:xfrm>
          <a:prstGeom prst="blockArc">
            <a:avLst>
              <a:gd fmla="val 10800000" name="adj1"/>
              <a:gd fmla="val 1513511" name="adj2"/>
              <a:gd fmla="val 19164" name="adj3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59"/>
          <p:cNvSpPr txBox="1"/>
          <p:nvPr>
            <p:ph type="title"/>
          </p:nvPr>
        </p:nvSpPr>
        <p:spPr>
          <a:xfrm>
            <a:off x="1573800" y="445025"/>
            <a:ext cx="5996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2">
  <p:cSld name="CUSTOM_5_1_1_1_1"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60"/>
          <p:cNvSpPr/>
          <p:nvPr/>
        </p:nvSpPr>
        <p:spPr>
          <a:xfrm flipH="1" rot="5400077">
            <a:off x="4664953" y="-1796929"/>
            <a:ext cx="4349199" cy="4897964"/>
          </a:xfrm>
          <a:custGeom>
            <a:rect b="b" l="l" r="r" t="t"/>
            <a:pathLst>
              <a:path extrusionOk="0" h="36986" w="39212">
                <a:moveTo>
                  <a:pt x="6787" y="1"/>
                </a:moveTo>
                <a:cubicBezTo>
                  <a:pt x="6305" y="2741"/>
                  <a:pt x="6839" y="5663"/>
                  <a:pt x="8309" y="8028"/>
                </a:cubicBezTo>
                <a:cubicBezTo>
                  <a:pt x="9017" y="9164"/>
                  <a:pt x="9935" y="10198"/>
                  <a:pt x="10350" y="11474"/>
                </a:cubicBezTo>
                <a:cubicBezTo>
                  <a:pt x="11278" y="14342"/>
                  <a:pt x="9370" y="17353"/>
                  <a:pt x="7196" y="19439"/>
                </a:cubicBezTo>
                <a:cubicBezTo>
                  <a:pt x="5019" y="21525"/>
                  <a:pt x="2385" y="23348"/>
                  <a:pt x="1235" y="26135"/>
                </a:cubicBezTo>
                <a:cubicBezTo>
                  <a:pt x="0" y="29132"/>
                  <a:pt x="933" y="32881"/>
                  <a:pt x="3430" y="34946"/>
                </a:cubicBezTo>
                <a:cubicBezTo>
                  <a:pt x="5159" y="36380"/>
                  <a:pt x="7464" y="36986"/>
                  <a:pt x="9714" y="36986"/>
                </a:cubicBezTo>
                <a:cubicBezTo>
                  <a:pt x="9771" y="36986"/>
                  <a:pt x="9827" y="36985"/>
                  <a:pt x="9884" y="36984"/>
                </a:cubicBezTo>
                <a:cubicBezTo>
                  <a:pt x="12187" y="36950"/>
                  <a:pt x="14439" y="36342"/>
                  <a:pt x="16627" y="35610"/>
                </a:cubicBezTo>
                <a:cubicBezTo>
                  <a:pt x="24844" y="32875"/>
                  <a:pt x="32397" y="28469"/>
                  <a:pt x="39212" y="23086"/>
                </a:cubicBezTo>
                <a:lnTo>
                  <a:pt x="3921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5" name="Google Shape;415;p60"/>
          <p:cNvGrpSpPr/>
          <p:nvPr/>
        </p:nvGrpSpPr>
        <p:grpSpPr>
          <a:xfrm>
            <a:off x="-1696741" y="-637245"/>
            <a:ext cx="7885750" cy="5574040"/>
            <a:chOff x="681006" y="714113"/>
            <a:chExt cx="7276019" cy="5143052"/>
          </a:xfrm>
        </p:grpSpPr>
        <p:sp>
          <p:nvSpPr>
            <p:cNvPr id="416" name="Google Shape;416;p60"/>
            <p:cNvSpPr/>
            <p:nvPr/>
          </p:nvSpPr>
          <p:spPr>
            <a:xfrm flipH="1">
              <a:off x="681006" y="714113"/>
              <a:ext cx="7260519" cy="2901289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60"/>
            <p:cNvSpPr/>
            <p:nvPr/>
          </p:nvSpPr>
          <p:spPr>
            <a:xfrm flipH="1" rot="10800000">
              <a:off x="696506" y="2955876"/>
              <a:ext cx="7260519" cy="2901289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8" name="Google Shape;418;p60"/>
          <p:cNvSpPr txBox="1"/>
          <p:nvPr>
            <p:ph idx="1" type="subTitle"/>
          </p:nvPr>
        </p:nvSpPr>
        <p:spPr>
          <a:xfrm>
            <a:off x="944250" y="2579925"/>
            <a:ext cx="42075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19" name="Google Shape;419;p60"/>
          <p:cNvSpPr txBox="1"/>
          <p:nvPr>
            <p:ph type="title"/>
          </p:nvPr>
        </p:nvSpPr>
        <p:spPr>
          <a:xfrm>
            <a:off x="63750" y="1331279"/>
            <a:ext cx="5968500" cy="1374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lack Han Sans"/>
              <a:buNone/>
              <a:defRPr sz="36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420" name="Google Shape;420;p60"/>
          <p:cNvSpPr/>
          <p:nvPr/>
        </p:nvSpPr>
        <p:spPr>
          <a:xfrm flipH="1" rot="-1067948">
            <a:off x="481677" y="688776"/>
            <a:ext cx="416315" cy="349692"/>
          </a:xfrm>
          <a:custGeom>
            <a:rect b="b" l="l" r="r" t="t"/>
            <a:pathLst>
              <a:path extrusionOk="0" h="3501" w="4168">
                <a:moveTo>
                  <a:pt x="0" y="0"/>
                </a:moveTo>
                <a:lnTo>
                  <a:pt x="2379" y="3501"/>
                </a:lnTo>
                <a:lnTo>
                  <a:pt x="4168" y="837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60"/>
          <p:cNvSpPr/>
          <p:nvPr/>
        </p:nvSpPr>
        <p:spPr>
          <a:xfrm flipH="1">
            <a:off x="5347342" y="734783"/>
            <a:ext cx="279478" cy="257703"/>
          </a:xfrm>
          <a:custGeom>
            <a:rect b="b" l="l" r="r" t="t"/>
            <a:pathLst>
              <a:path extrusionOk="0" h="2580" w="2798">
                <a:moveTo>
                  <a:pt x="1402" y="0"/>
                </a:moveTo>
                <a:lnTo>
                  <a:pt x="1" y="2579"/>
                </a:lnTo>
                <a:lnTo>
                  <a:pt x="2797" y="1722"/>
                </a:lnTo>
                <a:lnTo>
                  <a:pt x="14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60"/>
          <p:cNvSpPr/>
          <p:nvPr/>
        </p:nvSpPr>
        <p:spPr>
          <a:xfrm rot="3049217">
            <a:off x="1888164" y="4430090"/>
            <a:ext cx="378087" cy="363567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1">
  <p:cSld name="BIG_NUMBER_1_1"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61"/>
          <p:cNvSpPr/>
          <p:nvPr/>
        </p:nvSpPr>
        <p:spPr>
          <a:xfrm>
            <a:off x="4000900" y="0"/>
            <a:ext cx="5143144" cy="4851176"/>
          </a:xfrm>
          <a:custGeom>
            <a:rect b="b" l="l" r="r" t="t"/>
            <a:pathLst>
              <a:path extrusionOk="0" h="36986" w="39212">
                <a:moveTo>
                  <a:pt x="6787" y="1"/>
                </a:moveTo>
                <a:cubicBezTo>
                  <a:pt x="6305" y="2741"/>
                  <a:pt x="6839" y="5663"/>
                  <a:pt x="8309" y="8028"/>
                </a:cubicBezTo>
                <a:cubicBezTo>
                  <a:pt x="9017" y="9164"/>
                  <a:pt x="9935" y="10198"/>
                  <a:pt x="10350" y="11474"/>
                </a:cubicBezTo>
                <a:cubicBezTo>
                  <a:pt x="11278" y="14342"/>
                  <a:pt x="9370" y="17353"/>
                  <a:pt x="7196" y="19439"/>
                </a:cubicBezTo>
                <a:cubicBezTo>
                  <a:pt x="5019" y="21525"/>
                  <a:pt x="2385" y="23348"/>
                  <a:pt x="1235" y="26135"/>
                </a:cubicBezTo>
                <a:cubicBezTo>
                  <a:pt x="0" y="29132"/>
                  <a:pt x="933" y="32881"/>
                  <a:pt x="3430" y="34946"/>
                </a:cubicBezTo>
                <a:cubicBezTo>
                  <a:pt x="5159" y="36380"/>
                  <a:pt x="7464" y="36986"/>
                  <a:pt x="9714" y="36986"/>
                </a:cubicBezTo>
                <a:cubicBezTo>
                  <a:pt x="9771" y="36986"/>
                  <a:pt x="9827" y="36985"/>
                  <a:pt x="9884" y="36984"/>
                </a:cubicBezTo>
                <a:cubicBezTo>
                  <a:pt x="12187" y="36950"/>
                  <a:pt x="14439" y="36342"/>
                  <a:pt x="16627" y="35610"/>
                </a:cubicBezTo>
                <a:cubicBezTo>
                  <a:pt x="24844" y="32875"/>
                  <a:pt x="32397" y="28469"/>
                  <a:pt x="39212" y="23086"/>
                </a:cubicBezTo>
                <a:lnTo>
                  <a:pt x="3921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61"/>
          <p:cNvSpPr/>
          <p:nvPr/>
        </p:nvSpPr>
        <p:spPr>
          <a:xfrm>
            <a:off x="3" y="0"/>
            <a:ext cx="2329707" cy="363549"/>
          </a:xfrm>
          <a:custGeom>
            <a:rect b="b" l="l" r="r" t="t"/>
            <a:pathLst>
              <a:path extrusionOk="0" h="2888" w="18507">
                <a:moveTo>
                  <a:pt x="1" y="1"/>
                </a:moveTo>
                <a:cubicBezTo>
                  <a:pt x="437" y="831"/>
                  <a:pt x="1083" y="1549"/>
                  <a:pt x="1872" y="2053"/>
                </a:cubicBezTo>
                <a:cubicBezTo>
                  <a:pt x="2736" y="2601"/>
                  <a:pt x="3760" y="2887"/>
                  <a:pt x="4782" y="2887"/>
                </a:cubicBezTo>
                <a:cubicBezTo>
                  <a:pt x="5270" y="2887"/>
                  <a:pt x="5757" y="2822"/>
                  <a:pt x="6227" y="2689"/>
                </a:cubicBezTo>
                <a:cubicBezTo>
                  <a:pt x="7227" y="2403"/>
                  <a:pt x="8146" y="1832"/>
                  <a:pt x="9177" y="1682"/>
                </a:cubicBezTo>
                <a:cubicBezTo>
                  <a:pt x="9376" y="1653"/>
                  <a:pt x="9575" y="1640"/>
                  <a:pt x="9773" y="1640"/>
                </a:cubicBezTo>
                <a:cubicBezTo>
                  <a:pt x="11106" y="1640"/>
                  <a:pt x="12423" y="2218"/>
                  <a:pt x="13773" y="2298"/>
                </a:cubicBezTo>
                <a:cubicBezTo>
                  <a:pt x="13869" y="2304"/>
                  <a:pt x="13964" y="2306"/>
                  <a:pt x="14059" y="2306"/>
                </a:cubicBezTo>
                <a:cubicBezTo>
                  <a:pt x="15793" y="2306"/>
                  <a:pt x="17467" y="1382"/>
                  <a:pt x="1850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61"/>
          <p:cNvGrpSpPr/>
          <p:nvPr/>
        </p:nvGrpSpPr>
        <p:grpSpPr>
          <a:xfrm>
            <a:off x="338161" y="230274"/>
            <a:ext cx="8628072" cy="933710"/>
            <a:chOff x="338161" y="-1616526"/>
            <a:chExt cx="8628072" cy="933710"/>
          </a:xfrm>
        </p:grpSpPr>
        <p:sp>
          <p:nvSpPr>
            <p:cNvPr id="427" name="Google Shape;427;p61"/>
            <p:cNvSpPr/>
            <p:nvPr/>
          </p:nvSpPr>
          <p:spPr>
            <a:xfrm>
              <a:off x="338161" y="-104638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61"/>
            <p:cNvSpPr/>
            <p:nvPr/>
          </p:nvSpPr>
          <p:spPr>
            <a:xfrm>
              <a:off x="8761045" y="-1616526"/>
              <a:ext cx="205188" cy="140477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61"/>
            <p:cNvSpPr/>
            <p:nvPr/>
          </p:nvSpPr>
          <p:spPr>
            <a:xfrm>
              <a:off x="8761045" y="-1476124"/>
              <a:ext cx="205188" cy="14077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09"/>
                  </a:lnTo>
                  <a:lnTo>
                    <a:pt x="2784" y="19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0" name="Google Shape;430;p61"/>
          <p:cNvSpPr txBox="1"/>
          <p:nvPr>
            <p:ph type="title"/>
          </p:nvPr>
        </p:nvSpPr>
        <p:spPr>
          <a:xfrm>
            <a:off x="716250" y="505050"/>
            <a:ext cx="7711500" cy="119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7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31" name="Google Shape;431;p61"/>
          <p:cNvSpPr txBox="1"/>
          <p:nvPr>
            <p:ph idx="1" type="body"/>
          </p:nvPr>
        </p:nvSpPr>
        <p:spPr>
          <a:xfrm>
            <a:off x="2021250" y="1588125"/>
            <a:ext cx="5101500" cy="6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1pPr>
            <a:lvl2pPr indent="-317500" lvl="1" marL="91440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2" name="Google Shape;432;p61"/>
          <p:cNvSpPr/>
          <p:nvPr/>
        </p:nvSpPr>
        <p:spPr>
          <a:xfrm flipH="1" rot="2700000">
            <a:off x="-2127572" y="4645955"/>
            <a:ext cx="6737740" cy="2297872"/>
          </a:xfrm>
          <a:custGeom>
            <a:rect b="b" l="l" r="r" t="t"/>
            <a:pathLst>
              <a:path extrusionOk="0" h="11410" w="33456">
                <a:moveTo>
                  <a:pt x="22424" y="1"/>
                </a:moveTo>
                <a:cubicBezTo>
                  <a:pt x="16324" y="1"/>
                  <a:pt x="10216" y="1853"/>
                  <a:pt x="5291" y="5466"/>
                </a:cubicBezTo>
                <a:cubicBezTo>
                  <a:pt x="3145" y="7038"/>
                  <a:pt x="1158" y="9055"/>
                  <a:pt x="1" y="11410"/>
                </a:cubicBezTo>
                <a:lnTo>
                  <a:pt x="10841" y="11410"/>
                </a:lnTo>
                <a:cubicBezTo>
                  <a:pt x="13276" y="8184"/>
                  <a:pt x="17056" y="5854"/>
                  <a:pt x="20972" y="5009"/>
                </a:cubicBezTo>
                <a:cubicBezTo>
                  <a:pt x="22163" y="4754"/>
                  <a:pt x="23375" y="4631"/>
                  <a:pt x="24588" y="4631"/>
                </a:cubicBezTo>
                <a:cubicBezTo>
                  <a:pt x="27653" y="4631"/>
                  <a:pt x="30721" y="5417"/>
                  <a:pt x="33456" y="6840"/>
                </a:cubicBezTo>
                <a:lnTo>
                  <a:pt x="33456" y="2151"/>
                </a:lnTo>
                <a:cubicBezTo>
                  <a:pt x="29971" y="710"/>
                  <a:pt x="26199" y="1"/>
                  <a:pt x="2242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61"/>
          <p:cNvSpPr/>
          <p:nvPr/>
        </p:nvSpPr>
        <p:spPr>
          <a:xfrm flipH="1" rot="10800000">
            <a:off x="7778950" y="2520150"/>
            <a:ext cx="2890022" cy="2725961"/>
          </a:xfrm>
          <a:custGeom>
            <a:rect b="b" l="l" r="r" t="t"/>
            <a:pathLst>
              <a:path extrusionOk="0" h="36986" w="39212">
                <a:moveTo>
                  <a:pt x="6787" y="1"/>
                </a:moveTo>
                <a:cubicBezTo>
                  <a:pt x="6305" y="2741"/>
                  <a:pt x="6839" y="5663"/>
                  <a:pt x="8309" y="8028"/>
                </a:cubicBezTo>
                <a:cubicBezTo>
                  <a:pt x="9017" y="9164"/>
                  <a:pt x="9935" y="10198"/>
                  <a:pt x="10350" y="11474"/>
                </a:cubicBezTo>
                <a:cubicBezTo>
                  <a:pt x="11278" y="14342"/>
                  <a:pt x="9370" y="17353"/>
                  <a:pt x="7196" y="19439"/>
                </a:cubicBezTo>
                <a:cubicBezTo>
                  <a:pt x="5019" y="21525"/>
                  <a:pt x="2385" y="23348"/>
                  <a:pt x="1235" y="26135"/>
                </a:cubicBezTo>
                <a:cubicBezTo>
                  <a:pt x="0" y="29132"/>
                  <a:pt x="933" y="32881"/>
                  <a:pt x="3430" y="34946"/>
                </a:cubicBezTo>
                <a:cubicBezTo>
                  <a:pt x="5159" y="36380"/>
                  <a:pt x="7464" y="36986"/>
                  <a:pt x="9714" y="36986"/>
                </a:cubicBezTo>
                <a:cubicBezTo>
                  <a:pt x="9771" y="36986"/>
                  <a:pt x="9827" y="36985"/>
                  <a:pt x="9884" y="36984"/>
                </a:cubicBezTo>
                <a:cubicBezTo>
                  <a:pt x="12187" y="36950"/>
                  <a:pt x="14439" y="36342"/>
                  <a:pt x="16627" y="35610"/>
                </a:cubicBezTo>
                <a:cubicBezTo>
                  <a:pt x="24844" y="32875"/>
                  <a:pt x="32397" y="28469"/>
                  <a:pt x="39212" y="23086"/>
                </a:cubicBezTo>
                <a:lnTo>
                  <a:pt x="3921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BLANK_1_1_1_1_1_2"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62"/>
          <p:cNvSpPr txBox="1"/>
          <p:nvPr>
            <p:ph type="title"/>
          </p:nvPr>
        </p:nvSpPr>
        <p:spPr>
          <a:xfrm>
            <a:off x="2891100" y="834425"/>
            <a:ext cx="33618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436" name="Google Shape;436;p62"/>
          <p:cNvSpPr txBox="1"/>
          <p:nvPr>
            <p:ph idx="2" type="title"/>
          </p:nvPr>
        </p:nvSpPr>
        <p:spPr>
          <a:xfrm>
            <a:off x="2891100" y="3269850"/>
            <a:ext cx="33618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437" name="Google Shape;437;p62"/>
          <p:cNvSpPr txBox="1"/>
          <p:nvPr>
            <p:ph idx="3" type="title"/>
          </p:nvPr>
        </p:nvSpPr>
        <p:spPr>
          <a:xfrm>
            <a:off x="2891100" y="2052150"/>
            <a:ext cx="33618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lack Han Sans"/>
              <a:buNone/>
              <a:defRPr sz="48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/>
        </p:txBody>
      </p:sp>
      <p:sp>
        <p:nvSpPr>
          <p:cNvPr id="438" name="Google Shape;438;p62"/>
          <p:cNvSpPr txBox="1"/>
          <p:nvPr>
            <p:ph idx="1" type="subTitle"/>
          </p:nvPr>
        </p:nvSpPr>
        <p:spPr>
          <a:xfrm>
            <a:off x="3262650" y="1317837"/>
            <a:ext cx="2618700" cy="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9" name="Google Shape;439;p62"/>
          <p:cNvSpPr txBox="1"/>
          <p:nvPr>
            <p:ph idx="4" type="subTitle"/>
          </p:nvPr>
        </p:nvSpPr>
        <p:spPr>
          <a:xfrm>
            <a:off x="3262650" y="3753463"/>
            <a:ext cx="2618700" cy="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0" name="Google Shape;440;p62"/>
          <p:cNvSpPr txBox="1"/>
          <p:nvPr>
            <p:ph idx="5" type="subTitle"/>
          </p:nvPr>
        </p:nvSpPr>
        <p:spPr>
          <a:xfrm>
            <a:off x="3262650" y="2533260"/>
            <a:ext cx="2618700" cy="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1" name="Google Shape;441;p62"/>
          <p:cNvSpPr/>
          <p:nvPr/>
        </p:nvSpPr>
        <p:spPr>
          <a:xfrm flipH="1">
            <a:off x="-51616" y="2847751"/>
            <a:ext cx="3463042" cy="2367037"/>
          </a:xfrm>
          <a:custGeom>
            <a:rect b="b" l="l" r="r" t="t"/>
            <a:pathLst>
              <a:path extrusionOk="0" h="50863" w="74414">
                <a:moveTo>
                  <a:pt x="74414" y="1"/>
                </a:moveTo>
                <a:cubicBezTo>
                  <a:pt x="60793" y="2474"/>
                  <a:pt x="62458" y="21209"/>
                  <a:pt x="51638" y="31541"/>
                </a:cubicBezTo>
                <a:cubicBezTo>
                  <a:pt x="46844" y="36117"/>
                  <a:pt x="42403" y="37136"/>
                  <a:pt x="37698" y="37136"/>
                </a:cubicBezTo>
                <a:cubicBezTo>
                  <a:pt x="33921" y="37136"/>
                  <a:pt x="29973" y="36479"/>
                  <a:pt x="25538" y="36479"/>
                </a:cubicBezTo>
                <a:cubicBezTo>
                  <a:pt x="21627" y="36479"/>
                  <a:pt x="17336" y="36990"/>
                  <a:pt x="12447" y="38913"/>
                </a:cubicBezTo>
                <a:cubicBezTo>
                  <a:pt x="5725" y="41560"/>
                  <a:pt x="1648" y="45953"/>
                  <a:pt x="0" y="50862"/>
                </a:cubicBezTo>
                <a:lnTo>
                  <a:pt x="74414" y="50862"/>
                </a:lnTo>
                <a:lnTo>
                  <a:pt x="7441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62"/>
          <p:cNvSpPr/>
          <p:nvPr/>
        </p:nvSpPr>
        <p:spPr>
          <a:xfrm rot="10800000">
            <a:off x="6158934" y="2837359"/>
            <a:ext cx="2978896" cy="2295737"/>
          </a:xfrm>
          <a:custGeom>
            <a:rect b="b" l="l" r="r" t="t"/>
            <a:pathLst>
              <a:path extrusionOk="0" h="39005" w="50612">
                <a:moveTo>
                  <a:pt x="0" y="1"/>
                </a:moveTo>
                <a:lnTo>
                  <a:pt x="0" y="38373"/>
                </a:lnTo>
                <a:cubicBezTo>
                  <a:pt x="2481" y="38795"/>
                  <a:pt x="4983" y="39004"/>
                  <a:pt x="7479" y="39004"/>
                </a:cubicBezTo>
                <a:cubicBezTo>
                  <a:pt x="18546" y="39004"/>
                  <a:pt x="29478" y="34879"/>
                  <a:pt x="37820" y="26821"/>
                </a:cubicBezTo>
                <a:cubicBezTo>
                  <a:pt x="46532" y="18405"/>
                  <a:pt x="50612" y="7535"/>
                  <a:pt x="4843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62"/>
          <p:cNvSpPr/>
          <p:nvPr/>
        </p:nvSpPr>
        <p:spPr>
          <a:xfrm rot="10800000">
            <a:off x="6315181" y="-449020"/>
            <a:ext cx="3864431" cy="3432044"/>
          </a:xfrm>
          <a:custGeom>
            <a:rect b="b" l="l" r="r" t="t"/>
            <a:pathLst>
              <a:path extrusionOk="0" h="12063" w="13583">
                <a:moveTo>
                  <a:pt x="5144" y="1"/>
                </a:moveTo>
                <a:cubicBezTo>
                  <a:pt x="4965" y="1"/>
                  <a:pt x="4788" y="15"/>
                  <a:pt x="4614" y="42"/>
                </a:cubicBezTo>
                <a:cubicBezTo>
                  <a:pt x="3179" y="267"/>
                  <a:pt x="2097" y="1206"/>
                  <a:pt x="1028" y="2110"/>
                </a:cubicBezTo>
                <a:cubicBezTo>
                  <a:pt x="718" y="2369"/>
                  <a:pt x="358" y="2611"/>
                  <a:pt x="1" y="2856"/>
                </a:cubicBezTo>
                <a:lnTo>
                  <a:pt x="1" y="12063"/>
                </a:lnTo>
                <a:lnTo>
                  <a:pt x="4213" y="12063"/>
                </a:lnTo>
                <a:cubicBezTo>
                  <a:pt x="4399" y="11297"/>
                  <a:pt x="4787" y="10607"/>
                  <a:pt x="5424" y="10147"/>
                </a:cubicBezTo>
                <a:cubicBezTo>
                  <a:pt x="6502" y="9357"/>
                  <a:pt x="7956" y="9436"/>
                  <a:pt x="9289" y="9361"/>
                </a:cubicBezTo>
                <a:cubicBezTo>
                  <a:pt x="10432" y="9296"/>
                  <a:pt x="11633" y="9058"/>
                  <a:pt x="12470" y="8275"/>
                </a:cubicBezTo>
                <a:cubicBezTo>
                  <a:pt x="13307" y="7496"/>
                  <a:pt x="13582" y="6034"/>
                  <a:pt x="12783" y="5217"/>
                </a:cubicBezTo>
                <a:cubicBezTo>
                  <a:pt x="11722" y="4135"/>
                  <a:pt x="9616" y="4775"/>
                  <a:pt x="8636" y="3621"/>
                </a:cubicBezTo>
                <a:cubicBezTo>
                  <a:pt x="8115" y="3013"/>
                  <a:pt x="8122" y="2118"/>
                  <a:pt x="7755" y="1407"/>
                </a:cubicBezTo>
                <a:cubicBezTo>
                  <a:pt x="7277" y="481"/>
                  <a:pt x="6199" y="1"/>
                  <a:pt x="51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4" name="Google Shape;444;p62"/>
          <p:cNvGrpSpPr/>
          <p:nvPr/>
        </p:nvGrpSpPr>
        <p:grpSpPr>
          <a:xfrm>
            <a:off x="524811" y="1775715"/>
            <a:ext cx="8441422" cy="2926733"/>
            <a:chOff x="524811" y="-71085"/>
            <a:chExt cx="8441422" cy="2926733"/>
          </a:xfrm>
        </p:grpSpPr>
        <p:sp>
          <p:nvSpPr>
            <p:cNvPr id="445" name="Google Shape;445;p62"/>
            <p:cNvSpPr/>
            <p:nvPr/>
          </p:nvSpPr>
          <p:spPr>
            <a:xfrm>
              <a:off x="524811" y="-7108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62"/>
            <p:cNvSpPr/>
            <p:nvPr/>
          </p:nvSpPr>
          <p:spPr>
            <a:xfrm>
              <a:off x="8761045" y="2574474"/>
              <a:ext cx="205188" cy="140477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62"/>
            <p:cNvSpPr/>
            <p:nvPr/>
          </p:nvSpPr>
          <p:spPr>
            <a:xfrm>
              <a:off x="8761045" y="2714876"/>
              <a:ext cx="205188" cy="14077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09"/>
                  </a:lnTo>
                  <a:lnTo>
                    <a:pt x="2784" y="1909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/>
          <p:nvPr/>
        </p:nvSpPr>
        <p:spPr>
          <a:xfrm flipH="1">
            <a:off x="-491485" y="2982222"/>
            <a:ext cx="6327283" cy="2528370"/>
          </a:xfrm>
          <a:custGeom>
            <a:rect b="b" l="l" r="r" t="t"/>
            <a:pathLst>
              <a:path extrusionOk="0" h="15506" w="38804">
                <a:moveTo>
                  <a:pt x="18372" y="1"/>
                </a:moveTo>
                <a:cubicBezTo>
                  <a:pt x="15851" y="1"/>
                  <a:pt x="13315" y="1007"/>
                  <a:pt x="11592" y="2856"/>
                </a:cubicBezTo>
                <a:cubicBezTo>
                  <a:pt x="10378" y="4162"/>
                  <a:pt x="9486" y="5874"/>
                  <a:pt x="7880" y="6653"/>
                </a:cubicBezTo>
                <a:cubicBezTo>
                  <a:pt x="6924" y="7115"/>
                  <a:pt x="5829" y="7184"/>
                  <a:pt x="4811" y="7500"/>
                </a:cubicBezTo>
                <a:cubicBezTo>
                  <a:pt x="3205" y="8000"/>
                  <a:pt x="1810" y="9143"/>
                  <a:pt x="1008" y="10620"/>
                </a:cubicBezTo>
                <a:cubicBezTo>
                  <a:pt x="204" y="12096"/>
                  <a:pt x="0" y="13889"/>
                  <a:pt x="457" y="15505"/>
                </a:cubicBezTo>
                <a:lnTo>
                  <a:pt x="37742" y="15244"/>
                </a:lnTo>
                <a:cubicBezTo>
                  <a:pt x="37753" y="15310"/>
                  <a:pt x="37792" y="15337"/>
                  <a:pt x="37844" y="15337"/>
                </a:cubicBezTo>
                <a:cubicBezTo>
                  <a:pt x="37956" y="15337"/>
                  <a:pt x="38124" y="15208"/>
                  <a:pt x="38171" y="15070"/>
                </a:cubicBezTo>
                <a:cubicBezTo>
                  <a:pt x="38804" y="13270"/>
                  <a:pt x="38259" y="11229"/>
                  <a:pt x="37238" y="9619"/>
                </a:cubicBezTo>
                <a:cubicBezTo>
                  <a:pt x="36589" y="8595"/>
                  <a:pt x="35707" y="7663"/>
                  <a:pt x="34575" y="7228"/>
                </a:cubicBezTo>
                <a:cubicBezTo>
                  <a:pt x="33829" y="6942"/>
                  <a:pt x="33017" y="6887"/>
                  <a:pt x="32227" y="6744"/>
                </a:cubicBezTo>
                <a:cubicBezTo>
                  <a:pt x="31046" y="6534"/>
                  <a:pt x="29900" y="6125"/>
                  <a:pt x="28852" y="5540"/>
                </a:cubicBezTo>
                <a:cubicBezTo>
                  <a:pt x="26453" y="4203"/>
                  <a:pt x="24613" y="1978"/>
                  <a:pt x="22125" y="815"/>
                </a:cubicBezTo>
                <a:cubicBezTo>
                  <a:pt x="20952" y="265"/>
                  <a:pt x="19664" y="1"/>
                  <a:pt x="183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6" name="Google Shape;56;p27"/>
          <p:cNvGrpSpPr/>
          <p:nvPr/>
        </p:nvGrpSpPr>
        <p:grpSpPr>
          <a:xfrm>
            <a:off x="0" y="0"/>
            <a:ext cx="9137824" cy="5133100"/>
            <a:chOff x="0" y="0"/>
            <a:chExt cx="9137824" cy="5133100"/>
          </a:xfrm>
        </p:grpSpPr>
        <p:sp>
          <p:nvSpPr>
            <p:cNvPr id="57" name="Google Shape;57;p27"/>
            <p:cNvSpPr/>
            <p:nvPr/>
          </p:nvSpPr>
          <p:spPr>
            <a:xfrm rot="10800000">
              <a:off x="7722839" y="4042618"/>
              <a:ext cx="1414985" cy="1090482"/>
            </a:xfrm>
            <a:custGeom>
              <a:rect b="b" l="l" r="r" t="t"/>
              <a:pathLst>
                <a:path extrusionOk="0" h="39005" w="50612">
                  <a:moveTo>
                    <a:pt x="0" y="1"/>
                  </a:moveTo>
                  <a:lnTo>
                    <a:pt x="0" y="38373"/>
                  </a:lnTo>
                  <a:cubicBezTo>
                    <a:pt x="2481" y="38795"/>
                    <a:pt x="4983" y="39004"/>
                    <a:pt x="7479" y="39004"/>
                  </a:cubicBezTo>
                  <a:cubicBezTo>
                    <a:pt x="18546" y="39004"/>
                    <a:pt x="29478" y="34879"/>
                    <a:pt x="37820" y="26821"/>
                  </a:cubicBezTo>
                  <a:cubicBezTo>
                    <a:pt x="46532" y="18405"/>
                    <a:pt x="50612" y="7535"/>
                    <a:pt x="484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27"/>
            <p:cNvSpPr/>
            <p:nvPr/>
          </p:nvSpPr>
          <p:spPr>
            <a:xfrm rot="10800000">
              <a:off x="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27"/>
            <p:cNvGrpSpPr/>
            <p:nvPr/>
          </p:nvGrpSpPr>
          <p:grpSpPr>
            <a:xfrm>
              <a:off x="1795897" y="186183"/>
              <a:ext cx="6030175" cy="4556023"/>
              <a:chOff x="1795897" y="186183"/>
              <a:chExt cx="6030175" cy="4556023"/>
            </a:xfrm>
          </p:grpSpPr>
          <p:sp>
            <p:nvSpPr>
              <p:cNvPr id="60" name="Google Shape;60;p27"/>
              <p:cNvSpPr/>
              <p:nvPr/>
            </p:nvSpPr>
            <p:spPr>
              <a:xfrm>
                <a:off x="2827650" y="827400"/>
                <a:ext cx="3488700" cy="34887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27"/>
              <p:cNvSpPr/>
              <p:nvPr/>
            </p:nvSpPr>
            <p:spPr>
              <a:xfrm rot="5470684">
                <a:off x="7513653" y="180465"/>
                <a:ext cx="209940" cy="225978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27"/>
              <p:cNvSpPr/>
              <p:nvPr/>
            </p:nvSpPr>
            <p:spPr>
              <a:xfrm rot="5470737">
                <a:off x="7460032" y="4376313"/>
                <a:ext cx="369367" cy="355190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3;p27"/>
              <p:cNvSpPr/>
              <p:nvPr/>
            </p:nvSpPr>
            <p:spPr>
              <a:xfrm rot="9507153">
                <a:off x="1827046" y="1574774"/>
                <a:ext cx="219888" cy="211463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4" name="Google Shape;64;p27"/>
          <p:cNvSpPr txBox="1"/>
          <p:nvPr>
            <p:ph type="title"/>
          </p:nvPr>
        </p:nvSpPr>
        <p:spPr>
          <a:xfrm>
            <a:off x="3618150" y="1339025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5" name="Google Shape;65;p27"/>
          <p:cNvSpPr txBox="1"/>
          <p:nvPr>
            <p:ph idx="2" type="title"/>
          </p:nvPr>
        </p:nvSpPr>
        <p:spPr>
          <a:xfrm>
            <a:off x="1408350" y="2166830"/>
            <a:ext cx="63273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4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6" name="Google Shape;66;p27"/>
          <p:cNvSpPr txBox="1"/>
          <p:nvPr>
            <p:ph idx="1" type="subTitle"/>
          </p:nvPr>
        </p:nvSpPr>
        <p:spPr>
          <a:xfrm>
            <a:off x="3134250" y="3075100"/>
            <a:ext cx="2875500" cy="5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 1">
  <p:cSld name="BLANK_1_1_1_1_2"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" name="Google Shape;449;p63"/>
          <p:cNvGrpSpPr/>
          <p:nvPr/>
        </p:nvGrpSpPr>
        <p:grpSpPr>
          <a:xfrm>
            <a:off x="-246501" y="44875"/>
            <a:ext cx="9390545" cy="6057562"/>
            <a:chOff x="-246501" y="44875"/>
            <a:chExt cx="9390545" cy="6057562"/>
          </a:xfrm>
        </p:grpSpPr>
        <p:sp>
          <p:nvSpPr>
            <p:cNvPr id="450" name="Google Shape;450;p63"/>
            <p:cNvSpPr/>
            <p:nvPr/>
          </p:nvSpPr>
          <p:spPr>
            <a:xfrm flipH="1" rot="-5400000">
              <a:off x="77977" y="-279603"/>
              <a:ext cx="5143144" cy="5792100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1" name="Google Shape;451;p63"/>
            <p:cNvGrpSpPr/>
            <p:nvPr/>
          </p:nvGrpSpPr>
          <p:grpSpPr>
            <a:xfrm flipH="1" rot="-5400000">
              <a:off x="8363971" y="-185970"/>
              <a:ext cx="337407" cy="924597"/>
              <a:chOff x="8514266" y="1265155"/>
              <a:chExt cx="337407" cy="924597"/>
            </a:xfrm>
          </p:grpSpPr>
          <p:sp>
            <p:nvSpPr>
              <p:cNvPr id="452" name="Google Shape;452;p63"/>
              <p:cNvSpPr/>
              <p:nvPr/>
            </p:nvSpPr>
            <p:spPr>
              <a:xfrm>
                <a:off x="8514266" y="1265155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63"/>
              <p:cNvSpPr/>
              <p:nvPr/>
            </p:nvSpPr>
            <p:spPr>
              <a:xfrm>
                <a:off x="8514266" y="1496032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10"/>
                    </a:lnTo>
                    <a:lnTo>
                      <a:pt x="2784" y="1910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63"/>
              <p:cNvSpPr/>
              <p:nvPr/>
            </p:nvSpPr>
            <p:spPr>
              <a:xfrm>
                <a:off x="8514266" y="1727393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63"/>
              <p:cNvSpPr/>
              <p:nvPr/>
            </p:nvSpPr>
            <p:spPr>
              <a:xfrm>
                <a:off x="8514266" y="1958270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56" name="Google Shape;456;p63"/>
            <p:cNvSpPr/>
            <p:nvPr/>
          </p:nvSpPr>
          <p:spPr>
            <a:xfrm flipH="1" rot="-5400000">
              <a:off x="-946474" y="3790475"/>
              <a:ext cx="2242956" cy="350011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63"/>
            <p:cNvSpPr/>
            <p:nvPr/>
          </p:nvSpPr>
          <p:spPr>
            <a:xfrm rot="10800000">
              <a:off x="5366582" y="4737638"/>
              <a:ext cx="3777462" cy="1364799"/>
            </a:xfrm>
            <a:custGeom>
              <a:rect b="b" l="l" r="r" t="t"/>
              <a:pathLst>
                <a:path extrusionOk="0" h="22371" w="61918">
                  <a:moveTo>
                    <a:pt x="1" y="0"/>
                  </a:moveTo>
                  <a:lnTo>
                    <a:pt x="1" y="19582"/>
                  </a:lnTo>
                  <a:cubicBezTo>
                    <a:pt x="2348" y="19298"/>
                    <a:pt x="4561" y="19170"/>
                    <a:pt x="6829" y="19170"/>
                  </a:cubicBezTo>
                  <a:cubicBezTo>
                    <a:pt x="14097" y="19170"/>
                    <a:pt x="21932" y="20484"/>
                    <a:pt x="36559" y="22179"/>
                  </a:cubicBezTo>
                  <a:cubicBezTo>
                    <a:pt x="37673" y="22308"/>
                    <a:pt x="38754" y="22370"/>
                    <a:pt x="39802" y="22370"/>
                  </a:cubicBezTo>
                  <a:cubicBezTo>
                    <a:pt x="52890" y="22370"/>
                    <a:pt x="60749" y="12589"/>
                    <a:pt x="619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8" name="Google Shape;458;p63"/>
          <p:cNvSpPr txBox="1"/>
          <p:nvPr>
            <p:ph type="ctrTitle"/>
          </p:nvPr>
        </p:nvSpPr>
        <p:spPr>
          <a:xfrm>
            <a:off x="726600" y="1163650"/>
            <a:ext cx="13386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59" name="Google Shape;459;p63"/>
          <p:cNvSpPr txBox="1"/>
          <p:nvPr>
            <p:ph idx="1" type="subTitle"/>
          </p:nvPr>
        </p:nvSpPr>
        <p:spPr>
          <a:xfrm>
            <a:off x="726600" y="1528450"/>
            <a:ext cx="23094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460" name="Google Shape;460;p63"/>
          <p:cNvSpPr txBox="1"/>
          <p:nvPr>
            <p:ph idx="2" type="ctrTitle"/>
          </p:nvPr>
        </p:nvSpPr>
        <p:spPr>
          <a:xfrm>
            <a:off x="726600" y="2357900"/>
            <a:ext cx="13386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61" name="Google Shape;461;p63"/>
          <p:cNvSpPr txBox="1"/>
          <p:nvPr>
            <p:ph idx="3" type="subTitle"/>
          </p:nvPr>
        </p:nvSpPr>
        <p:spPr>
          <a:xfrm>
            <a:off x="731789" y="2722706"/>
            <a:ext cx="23094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462" name="Google Shape;462;p63"/>
          <p:cNvSpPr txBox="1"/>
          <p:nvPr>
            <p:ph idx="4" type="ctrTitle"/>
          </p:nvPr>
        </p:nvSpPr>
        <p:spPr>
          <a:xfrm>
            <a:off x="726600" y="3549038"/>
            <a:ext cx="13386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63" name="Google Shape;463;p63"/>
          <p:cNvSpPr txBox="1"/>
          <p:nvPr>
            <p:ph idx="5" type="subTitle"/>
          </p:nvPr>
        </p:nvSpPr>
        <p:spPr>
          <a:xfrm>
            <a:off x="726600" y="3913850"/>
            <a:ext cx="23094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464" name="Google Shape;464;p63"/>
          <p:cNvSpPr txBox="1"/>
          <p:nvPr>
            <p:ph idx="6" type="ctrTitle"/>
          </p:nvPr>
        </p:nvSpPr>
        <p:spPr>
          <a:xfrm>
            <a:off x="7072501" y="1163650"/>
            <a:ext cx="13386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65" name="Google Shape;465;p63"/>
          <p:cNvSpPr txBox="1"/>
          <p:nvPr>
            <p:ph idx="7" type="subTitle"/>
          </p:nvPr>
        </p:nvSpPr>
        <p:spPr>
          <a:xfrm>
            <a:off x="6113177" y="1528450"/>
            <a:ext cx="23043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466" name="Google Shape;466;p63"/>
          <p:cNvSpPr txBox="1"/>
          <p:nvPr>
            <p:ph idx="8" type="ctrTitle"/>
          </p:nvPr>
        </p:nvSpPr>
        <p:spPr>
          <a:xfrm>
            <a:off x="7072501" y="2357888"/>
            <a:ext cx="13386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67" name="Google Shape;467;p63"/>
          <p:cNvSpPr txBox="1"/>
          <p:nvPr>
            <p:ph idx="9" type="subTitle"/>
          </p:nvPr>
        </p:nvSpPr>
        <p:spPr>
          <a:xfrm>
            <a:off x="6108000" y="2722705"/>
            <a:ext cx="23043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468" name="Google Shape;468;p63"/>
          <p:cNvSpPr txBox="1"/>
          <p:nvPr>
            <p:ph idx="13" type="ctrTitle"/>
          </p:nvPr>
        </p:nvSpPr>
        <p:spPr>
          <a:xfrm>
            <a:off x="7072501" y="3549038"/>
            <a:ext cx="13386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69" name="Google Shape;469;p63"/>
          <p:cNvSpPr txBox="1"/>
          <p:nvPr>
            <p:ph idx="14" type="subTitle"/>
          </p:nvPr>
        </p:nvSpPr>
        <p:spPr>
          <a:xfrm>
            <a:off x="6113177" y="3913847"/>
            <a:ext cx="23043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470" name="Google Shape;470;p63"/>
          <p:cNvSpPr txBox="1"/>
          <p:nvPr>
            <p:ph idx="15" type="title"/>
          </p:nvPr>
        </p:nvSpPr>
        <p:spPr>
          <a:xfrm>
            <a:off x="11773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"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"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3" name="Google Shape;473;p65"/>
          <p:cNvGrpSpPr/>
          <p:nvPr/>
        </p:nvGrpSpPr>
        <p:grpSpPr>
          <a:xfrm>
            <a:off x="66" y="5"/>
            <a:ext cx="9143934" cy="5143438"/>
            <a:chOff x="66" y="5"/>
            <a:chExt cx="9143934" cy="5143438"/>
          </a:xfrm>
        </p:grpSpPr>
        <p:sp>
          <p:nvSpPr>
            <p:cNvPr id="474" name="Google Shape;474;p65"/>
            <p:cNvSpPr/>
            <p:nvPr/>
          </p:nvSpPr>
          <p:spPr>
            <a:xfrm rot="10800000">
              <a:off x="5279569" y="5"/>
              <a:ext cx="3864431" cy="3432044"/>
            </a:xfrm>
            <a:custGeom>
              <a:rect b="b" l="l" r="r" t="t"/>
              <a:pathLst>
                <a:path extrusionOk="0" h="12063" w="13583">
                  <a:moveTo>
                    <a:pt x="5144" y="1"/>
                  </a:moveTo>
                  <a:cubicBezTo>
                    <a:pt x="4965" y="1"/>
                    <a:pt x="4788" y="15"/>
                    <a:pt x="4614" y="42"/>
                  </a:cubicBezTo>
                  <a:cubicBezTo>
                    <a:pt x="3179" y="267"/>
                    <a:pt x="2097" y="1206"/>
                    <a:pt x="1028" y="2110"/>
                  </a:cubicBezTo>
                  <a:cubicBezTo>
                    <a:pt x="718" y="2369"/>
                    <a:pt x="358" y="2611"/>
                    <a:pt x="1" y="2856"/>
                  </a:cubicBezTo>
                  <a:lnTo>
                    <a:pt x="1" y="12063"/>
                  </a:lnTo>
                  <a:lnTo>
                    <a:pt x="4213" y="12063"/>
                  </a:lnTo>
                  <a:cubicBezTo>
                    <a:pt x="4399" y="11297"/>
                    <a:pt x="4787" y="10607"/>
                    <a:pt x="5424" y="10147"/>
                  </a:cubicBezTo>
                  <a:cubicBezTo>
                    <a:pt x="6502" y="9357"/>
                    <a:pt x="7956" y="9436"/>
                    <a:pt x="9289" y="9361"/>
                  </a:cubicBezTo>
                  <a:cubicBezTo>
                    <a:pt x="10432" y="9296"/>
                    <a:pt x="11633" y="9058"/>
                    <a:pt x="12470" y="8275"/>
                  </a:cubicBezTo>
                  <a:cubicBezTo>
                    <a:pt x="13307" y="7496"/>
                    <a:pt x="13582" y="6034"/>
                    <a:pt x="12783" y="5217"/>
                  </a:cubicBezTo>
                  <a:cubicBezTo>
                    <a:pt x="11722" y="4135"/>
                    <a:pt x="9616" y="4775"/>
                    <a:pt x="8636" y="3621"/>
                  </a:cubicBezTo>
                  <a:cubicBezTo>
                    <a:pt x="8115" y="3013"/>
                    <a:pt x="8122" y="2118"/>
                    <a:pt x="7755" y="1407"/>
                  </a:cubicBezTo>
                  <a:cubicBezTo>
                    <a:pt x="7277" y="481"/>
                    <a:pt x="6199" y="1"/>
                    <a:pt x="5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65"/>
            <p:cNvSpPr/>
            <p:nvPr/>
          </p:nvSpPr>
          <p:spPr>
            <a:xfrm flipH="1">
              <a:off x="66" y="2983037"/>
              <a:ext cx="3160735" cy="2160406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76" name="Google Shape;476;p65"/>
            <p:cNvGrpSpPr/>
            <p:nvPr/>
          </p:nvGrpSpPr>
          <p:grpSpPr>
            <a:xfrm>
              <a:off x="524811" y="1775715"/>
              <a:ext cx="8441422" cy="1402733"/>
              <a:chOff x="524811" y="-71085"/>
              <a:chExt cx="8441422" cy="1402733"/>
            </a:xfrm>
          </p:grpSpPr>
          <p:sp>
            <p:nvSpPr>
              <p:cNvPr id="477" name="Google Shape;477;p65"/>
              <p:cNvSpPr/>
              <p:nvPr/>
            </p:nvSpPr>
            <p:spPr>
              <a:xfrm>
                <a:off x="524811" y="-71085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8" name="Google Shape;478;p65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9" name="Google Shape;479;p65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80" name="Google Shape;480;p65"/>
            <p:cNvSpPr/>
            <p:nvPr/>
          </p:nvSpPr>
          <p:spPr>
            <a:xfrm rot="10800000">
              <a:off x="6158934" y="2837359"/>
              <a:ext cx="2978896" cy="2295737"/>
            </a:xfrm>
            <a:custGeom>
              <a:rect b="b" l="l" r="r" t="t"/>
              <a:pathLst>
                <a:path extrusionOk="0" h="39005" w="50612">
                  <a:moveTo>
                    <a:pt x="0" y="1"/>
                  </a:moveTo>
                  <a:lnTo>
                    <a:pt x="0" y="38373"/>
                  </a:lnTo>
                  <a:cubicBezTo>
                    <a:pt x="2481" y="38795"/>
                    <a:pt x="4983" y="39004"/>
                    <a:pt x="7479" y="39004"/>
                  </a:cubicBezTo>
                  <a:cubicBezTo>
                    <a:pt x="18546" y="39004"/>
                    <a:pt x="29478" y="34879"/>
                    <a:pt x="37820" y="26821"/>
                  </a:cubicBezTo>
                  <a:cubicBezTo>
                    <a:pt x="46532" y="18405"/>
                    <a:pt x="50612" y="7535"/>
                    <a:pt x="4843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BLANK_1_2"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2" name="Google Shape;482;p66"/>
          <p:cNvGrpSpPr/>
          <p:nvPr/>
        </p:nvGrpSpPr>
        <p:grpSpPr>
          <a:xfrm>
            <a:off x="-570751" y="0"/>
            <a:ext cx="9714795" cy="5144278"/>
            <a:chOff x="-570751" y="0"/>
            <a:chExt cx="9714795" cy="5144278"/>
          </a:xfrm>
        </p:grpSpPr>
        <p:sp>
          <p:nvSpPr>
            <p:cNvPr id="483" name="Google Shape;483;p66"/>
            <p:cNvSpPr/>
            <p:nvPr/>
          </p:nvSpPr>
          <p:spPr>
            <a:xfrm>
              <a:off x="-570751" y="1686273"/>
              <a:ext cx="4313833" cy="3458005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66"/>
            <p:cNvSpPr/>
            <p:nvPr/>
          </p:nvSpPr>
          <p:spPr>
            <a:xfrm>
              <a:off x="4000900" y="0"/>
              <a:ext cx="5143144" cy="4851176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66"/>
            <p:cNvSpPr/>
            <p:nvPr/>
          </p:nvSpPr>
          <p:spPr>
            <a:xfrm>
              <a:off x="4655007" y="0"/>
              <a:ext cx="4130762" cy="644602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86" name="Google Shape;486;p66"/>
            <p:cNvGrpSpPr/>
            <p:nvPr/>
          </p:nvGrpSpPr>
          <p:grpSpPr>
            <a:xfrm>
              <a:off x="246061" y="1412165"/>
              <a:ext cx="8720172" cy="1766283"/>
              <a:chOff x="246061" y="-434635"/>
              <a:chExt cx="8720172" cy="1766283"/>
            </a:xfrm>
          </p:grpSpPr>
          <p:sp>
            <p:nvSpPr>
              <p:cNvPr id="487" name="Google Shape;487;p66"/>
              <p:cNvSpPr/>
              <p:nvPr/>
            </p:nvSpPr>
            <p:spPr>
              <a:xfrm>
                <a:off x="246061" y="-434635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8" name="Google Shape;488;p66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9" name="Google Shape;489;p66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3">
  <p:cSld name="BLANK_1_3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" name="Google Shape;491;p67"/>
          <p:cNvGrpSpPr/>
          <p:nvPr/>
        </p:nvGrpSpPr>
        <p:grpSpPr>
          <a:xfrm flipH="1" rot="10800000">
            <a:off x="-30" y="192978"/>
            <a:ext cx="9186529" cy="5028462"/>
            <a:chOff x="-74390" y="-43"/>
            <a:chExt cx="9186529" cy="5028462"/>
          </a:xfrm>
        </p:grpSpPr>
        <p:sp>
          <p:nvSpPr>
            <p:cNvPr id="492" name="Google Shape;492;p67"/>
            <p:cNvSpPr/>
            <p:nvPr/>
          </p:nvSpPr>
          <p:spPr>
            <a:xfrm rot="10800000">
              <a:off x="-74390" y="-31"/>
              <a:ext cx="9026004" cy="3606773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67"/>
            <p:cNvSpPr/>
            <p:nvPr/>
          </p:nvSpPr>
          <p:spPr>
            <a:xfrm rot="10800000">
              <a:off x="6602782" y="-43"/>
              <a:ext cx="2509357" cy="2228579"/>
            </a:xfrm>
            <a:custGeom>
              <a:rect b="b" l="l" r="r" t="t"/>
              <a:pathLst>
                <a:path extrusionOk="0" h="12063" w="13583">
                  <a:moveTo>
                    <a:pt x="5144" y="1"/>
                  </a:moveTo>
                  <a:cubicBezTo>
                    <a:pt x="4965" y="1"/>
                    <a:pt x="4788" y="15"/>
                    <a:pt x="4614" y="42"/>
                  </a:cubicBezTo>
                  <a:cubicBezTo>
                    <a:pt x="3179" y="267"/>
                    <a:pt x="2097" y="1206"/>
                    <a:pt x="1028" y="2110"/>
                  </a:cubicBezTo>
                  <a:cubicBezTo>
                    <a:pt x="718" y="2369"/>
                    <a:pt x="358" y="2611"/>
                    <a:pt x="1" y="2856"/>
                  </a:cubicBezTo>
                  <a:lnTo>
                    <a:pt x="1" y="12063"/>
                  </a:lnTo>
                  <a:lnTo>
                    <a:pt x="4213" y="12063"/>
                  </a:lnTo>
                  <a:cubicBezTo>
                    <a:pt x="4399" y="11297"/>
                    <a:pt x="4787" y="10607"/>
                    <a:pt x="5424" y="10147"/>
                  </a:cubicBezTo>
                  <a:cubicBezTo>
                    <a:pt x="6502" y="9357"/>
                    <a:pt x="7956" y="9436"/>
                    <a:pt x="9289" y="9361"/>
                  </a:cubicBezTo>
                  <a:cubicBezTo>
                    <a:pt x="10432" y="9296"/>
                    <a:pt x="11633" y="9058"/>
                    <a:pt x="12470" y="8275"/>
                  </a:cubicBezTo>
                  <a:cubicBezTo>
                    <a:pt x="13307" y="7496"/>
                    <a:pt x="13582" y="6034"/>
                    <a:pt x="12783" y="5217"/>
                  </a:cubicBezTo>
                  <a:cubicBezTo>
                    <a:pt x="11722" y="4135"/>
                    <a:pt x="9616" y="4775"/>
                    <a:pt x="8636" y="3621"/>
                  </a:cubicBezTo>
                  <a:cubicBezTo>
                    <a:pt x="8115" y="3013"/>
                    <a:pt x="8122" y="2118"/>
                    <a:pt x="7755" y="1407"/>
                  </a:cubicBezTo>
                  <a:cubicBezTo>
                    <a:pt x="7277" y="481"/>
                    <a:pt x="6199" y="1"/>
                    <a:pt x="51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67"/>
            <p:cNvSpPr/>
            <p:nvPr/>
          </p:nvSpPr>
          <p:spPr>
            <a:xfrm rot="10800000">
              <a:off x="5075688" y="4678722"/>
              <a:ext cx="416321" cy="349697"/>
            </a:xfrm>
            <a:custGeom>
              <a:rect b="b" l="l" r="r" t="t"/>
              <a:pathLst>
                <a:path extrusionOk="0" h="3501" w="4168">
                  <a:moveTo>
                    <a:pt x="0" y="0"/>
                  </a:moveTo>
                  <a:lnTo>
                    <a:pt x="2379" y="3501"/>
                  </a:lnTo>
                  <a:lnTo>
                    <a:pt x="4168" y="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67"/>
            <p:cNvSpPr/>
            <p:nvPr/>
          </p:nvSpPr>
          <p:spPr>
            <a:xfrm rot="10800000">
              <a:off x="7731131" y="1176835"/>
              <a:ext cx="279478" cy="257703"/>
            </a:xfrm>
            <a:custGeom>
              <a:rect b="b" l="l" r="r" t="t"/>
              <a:pathLst>
                <a:path extrusionOk="0" h="2580" w="2798">
                  <a:moveTo>
                    <a:pt x="1402" y="0"/>
                  </a:moveTo>
                  <a:lnTo>
                    <a:pt x="1" y="2579"/>
                  </a:lnTo>
                  <a:lnTo>
                    <a:pt x="2797" y="1722"/>
                  </a:lnTo>
                  <a:lnTo>
                    <a:pt x="140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28"/>
          <p:cNvGrpSpPr/>
          <p:nvPr/>
        </p:nvGrpSpPr>
        <p:grpSpPr>
          <a:xfrm>
            <a:off x="-1" y="0"/>
            <a:ext cx="9144045" cy="5188037"/>
            <a:chOff x="-1" y="0"/>
            <a:chExt cx="9144045" cy="5188037"/>
          </a:xfrm>
        </p:grpSpPr>
        <p:sp>
          <p:nvSpPr>
            <p:cNvPr id="69" name="Google Shape;69;p28"/>
            <p:cNvSpPr/>
            <p:nvPr/>
          </p:nvSpPr>
          <p:spPr>
            <a:xfrm>
              <a:off x="4000900" y="0"/>
              <a:ext cx="5143144" cy="4851176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28"/>
            <p:cNvGrpSpPr/>
            <p:nvPr/>
          </p:nvGrpSpPr>
          <p:grpSpPr>
            <a:xfrm>
              <a:off x="7961666" y="3864230"/>
              <a:ext cx="337407" cy="924597"/>
              <a:chOff x="8514266" y="1265155"/>
              <a:chExt cx="337407" cy="924597"/>
            </a:xfrm>
          </p:grpSpPr>
          <p:sp>
            <p:nvSpPr>
              <p:cNvPr id="71" name="Google Shape;71;p28"/>
              <p:cNvSpPr/>
              <p:nvPr/>
            </p:nvSpPr>
            <p:spPr>
              <a:xfrm>
                <a:off x="8514266" y="1265155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28"/>
              <p:cNvSpPr/>
              <p:nvPr/>
            </p:nvSpPr>
            <p:spPr>
              <a:xfrm>
                <a:off x="8514266" y="1496032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10"/>
                    </a:lnTo>
                    <a:lnTo>
                      <a:pt x="2784" y="1910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28"/>
              <p:cNvSpPr/>
              <p:nvPr/>
            </p:nvSpPr>
            <p:spPr>
              <a:xfrm>
                <a:off x="8514266" y="1727393"/>
                <a:ext cx="337407" cy="230998"/>
              </a:xfrm>
              <a:custGeom>
                <a:rect b="b" l="l" r="r" t="t"/>
                <a:pathLst>
                  <a:path extrusionOk="0" h="1906" w="2784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74;p28"/>
              <p:cNvSpPr/>
              <p:nvPr/>
            </p:nvSpPr>
            <p:spPr>
              <a:xfrm>
                <a:off x="8514266" y="1958270"/>
                <a:ext cx="337407" cy="231482"/>
              </a:xfrm>
              <a:custGeom>
                <a:rect b="b" l="l" r="r" t="t"/>
                <a:pathLst>
                  <a:path extrusionOk="0" h="1910" w="2784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" name="Google Shape;75;p28"/>
            <p:cNvSpPr/>
            <p:nvPr/>
          </p:nvSpPr>
          <p:spPr>
            <a:xfrm>
              <a:off x="6542786" y="0"/>
              <a:ext cx="2242956" cy="350011"/>
            </a:xfrm>
            <a:custGeom>
              <a:rect b="b" l="l" r="r" t="t"/>
              <a:pathLst>
                <a:path extrusionOk="0" h="2888" w="18507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28"/>
            <p:cNvSpPr/>
            <p:nvPr/>
          </p:nvSpPr>
          <p:spPr>
            <a:xfrm flipH="1" rot="10800000">
              <a:off x="-1" y="3823238"/>
              <a:ext cx="3777462" cy="1364799"/>
            </a:xfrm>
            <a:custGeom>
              <a:rect b="b" l="l" r="r" t="t"/>
              <a:pathLst>
                <a:path extrusionOk="0" h="22371" w="61918">
                  <a:moveTo>
                    <a:pt x="1" y="0"/>
                  </a:moveTo>
                  <a:lnTo>
                    <a:pt x="1" y="19582"/>
                  </a:lnTo>
                  <a:cubicBezTo>
                    <a:pt x="2348" y="19298"/>
                    <a:pt x="4561" y="19170"/>
                    <a:pt x="6829" y="19170"/>
                  </a:cubicBezTo>
                  <a:cubicBezTo>
                    <a:pt x="14097" y="19170"/>
                    <a:pt x="21932" y="20484"/>
                    <a:pt x="36559" y="22179"/>
                  </a:cubicBezTo>
                  <a:cubicBezTo>
                    <a:pt x="37673" y="22308"/>
                    <a:pt x="38754" y="22370"/>
                    <a:pt x="39802" y="22370"/>
                  </a:cubicBezTo>
                  <a:cubicBezTo>
                    <a:pt x="52890" y="22370"/>
                    <a:pt x="60749" y="12589"/>
                    <a:pt x="619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" name="Google Shape;77;p28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" type="subTitle"/>
          </p:nvPr>
        </p:nvSpPr>
        <p:spPr>
          <a:xfrm>
            <a:off x="5361600" y="1605900"/>
            <a:ext cx="3068400" cy="193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">
  <p:cSld name="TITLE_AND_BODY_1_2_1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80;p29"/>
          <p:cNvGrpSpPr/>
          <p:nvPr/>
        </p:nvGrpSpPr>
        <p:grpSpPr>
          <a:xfrm>
            <a:off x="72" y="-56"/>
            <a:ext cx="13101878" cy="5171906"/>
            <a:chOff x="72" y="-56"/>
            <a:chExt cx="13101878" cy="5171906"/>
          </a:xfrm>
        </p:grpSpPr>
        <p:sp>
          <p:nvSpPr>
            <p:cNvPr id="81" name="Google Shape;81;p29"/>
            <p:cNvSpPr/>
            <p:nvPr/>
          </p:nvSpPr>
          <p:spPr>
            <a:xfrm rot="10800000">
              <a:off x="72" y="-56"/>
              <a:ext cx="3507504" cy="239755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2" name="Google Shape;82;p29"/>
            <p:cNvGrpSpPr/>
            <p:nvPr/>
          </p:nvGrpSpPr>
          <p:grpSpPr>
            <a:xfrm>
              <a:off x="524811" y="-2"/>
              <a:ext cx="12577139" cy="5171852"/>
              <a:chOff x="524811" y="-2"/>
              <a:chExt cx="12577139" cy="5171852"/>
            </a:xfrm>
          </p:grpSpPr>
          <p:sp>
            <p:nvSpPr>
              <p:cNvPr id="83" name="Google Shape;83;p29"/>
              <p:cNvSpPr/>
              <p:nvPr/>
            </p:nvSpPr>
            <p:spPr>
              <a:xfrm>
                <a:off x="8602550" y="186175"/>
                <a:ext cx="4499400" cy="44994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84;p29"/>
              <p:cNvSpPr/>
              <p:nvPr/>
            </p:nvSpPr>
            <p:spPr>
              <a:xfrm>
                <a:off x="6126025" y="2748689"/>
                <a:ext cx="6063998" cy="2423161"/>
              </a:xfrm>
              <a:custGeom>
                <a:rect b="b" l="l" r="r" t="t"/>
                <a:pathLst>
                  <a:path extrusionOk="0" h="15506" w="38804">
                    <a:moveTo>
                      <a:pt x="18372" y="1"/>
                    </a:moveTo>
                    <a:cubicBezTo>
                      <a:pt x="15851" y="1"/>
                      <a:pt x="13315" y="1007"/>
                      <a:pt x="11592" y="2856"/>
                    </a:cubicBezTo>
                    <a:cubicBezTo>
                      <a:pt x="10378" y="4162"/>
                      <a:pt x="9486" y="5874"/>
                      <a:pt x="7880" y="6653"/>
                    </a:cubicBezTo>
                    <a:cubicBezTo>
                      <a:pt x="6924" y="7115"/>
                      <a:pt x="5829" y="7184"/>
                      <a:pt x="4811" y="7500"/>
                    </a:cubicBezTo>
                    <a:cubicBezTo>
                      <a:pt x="3205" y="8000"/>
                      <a:pt x="1810" y="9143"/>
                      <a:pt x="1008" y="10620"/>
                    </a:cubicBezTo>
                    <a:cubicBezTo>
                      <a:pt x="204" y="12096"/>
                      <a:pt x="0" y="13889"/>
                      <a:pt x="457" y="15505"/>
                    </a:cubicBezTo>
                    <a:lnTo>
                      <a:pt x="37742" y="15244"/>
                    </a:lnTo>
                    <a:cubicBezTo>
                      <a:pt x="37753" y="15310"/>
                      <a:pt x="37792" y="15337"/>
                      <a:pt x="37844" y="15337"/>
                    </a:cubicBezTo>
                    <a:cubicBezTo>
                      <a:pt x="37956" y="15337"/>
                      <a:pt x="38124" y="15208"/>
                      <a:pt x="38171" y="15070"/>
                    </a:cubicBezTo>
                    <a:cubicBezTo>
                      <a:pt x="38804" y="13270"/>
                      <a:pt x="38259" y="11229"/>
                      <a:pt x="37238" y="9619"/>
                    </a:cubicBezTo>
                    <a:cubicBezTo>
                      <a:pt x="36589" y="8595"/>
                      <a:pt x="35707" y="7663"/>
                      <a:pt x="34575" y="7228"/>
                    </a:cubicBezTo>
                    <a:cubicBezTo>
                      <a:pt x="33829" y="6942"/>
                      <a:pt x="33017" y="6887"/>
                      <a:pt x="32227" y="6744"/>
                    </a:cubicBezTo>
                    <a:cubicBezTo>
                      <a:pt x="31046" y="6534"/>
                      <a:pt x="29900" y="6125"/>
                      <a:pt x="28852" y="5540"/>
                    </a:cubicBezTo>
                    <a:cubicBezTo>
                      <a:pt x="26453" y="4203"/>
                      <a:pt x="24613" y="1978"/>
                      <a:pt x="22125" y="815"/>
                    </a:cubicBezTo>
                    <a:cubicBezTo>
                      <a:pt x="20952" y="265"/>
                      <a:pt x="19664" y="1"/>
                      <a:pt x="1837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29"/>
              <p:cNvSpPr/>
              <p:nvPr/>
            </p:nvSpPr>
            <p:spPr>
              <a:xfrm rot="10800000">
                <a:off x="7503141" y="-2"/>
                <a:ext cx="2290182" cy="1835829"/>
              </a:xfrm>
              <a:custGeom>
                <a:rect b="b" l="l" r="r" t="t"/>
                <a:pathLst>
                  <a:path extrusionOk="0" h="50539" w="63047">
                    <a:moveTo>
                      <a:pt x="12202" y="0"/>
                    </a:moveTo>
                    <a:cubicBezTo>
                      <a:pt x="9265" y="0"/>
                      <a:pt x="6469" y="237"/>
                      <a:pt x="3876" y="616"/>
                    </a:cubicBezTo>
                    <a:cubicBezTo>
                      <a:pt x="2569" y="805"/>
                      <a:pt x="1276" y="1048"/>
                      <a:pt x="1" y="1336"/>
                    </a:cubicBezTo>
                    <a:lnTo>
                      <a:pt x="1" y="50538"/>
                    </a:lnTo>
                    <a:lnTo>
                      <a:pt x="61918" y="50538"/>
                    </a:lnTo>
                    <a:cubicBezTo>
                      <a:pt x="63046" y="38393"/>
                      <a:pt x="57947" y="23633"/>
                      <a:pt x="45302" y="12529"/>
                    </a:cubicBezTo>
                    <a:cubicBezTo>
                      <a:pt x="34285" y="2850"/>
                      <a:pt x="22391" y="0"/>
                      <a:pt x="122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29"/>
              <p:cNvSpPr/>
              <p:nvPr/>
            </p:nvSpPr>
            <p:spPr>
              <a:xfrm>
                <a:off x="524811" y="1775715"/>
                <a:ext cx="378089" cy="363569"/>
              </a:xfrm>
              <a:custGeom>
                <a:rect b="b" l="l" r="r" t="t"/>
                <a:pathLst>
                  <a:path extrusionOk="0" h="3230" w="3359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7" name="Google Shape;87;p29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9"/>
          <p:cNvSpPr txBox="1"/>
          <p:nvPr>
            <p:ph idx="2" type="title"/>
          </p:nvPr>
        </p:nvSpPr>
        <p:spPr>
          <a:xfrm>
            <a:off x="3062950" y="2052875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9" name="Google Shape;89;p29"/>
          <p:cNvSpPr txBox="1"/>
          <p:nvPr>
            <p:ph idx="1" type="subTitle"/>
          </p:nvPr>
        </p:nvSpPr>
        <p:spPr>
          <a:xfrm>
            <a:off x="3263350" y="2410475"/>
            <a:ext cx="26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0" name="Google Shape;90;p29"/>
          <p:cNvSpPr txBox="1"/>
          <p:nvPr>
            <p:ph idx="3" type="title"/>
          </p:nvPr>
        </p:nvSpPr>
        <p:spPr>
          <a:xfrm>
            <a:off x="942525" y="3469850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1" name="Google Shape;91;p29"/>
          <p:cNvSpPr txBox="1"/>
          <p:nvPr>
            <p:ph idx="4" type="subTitle"/>
          </p:nvPr>
        </p:nvSpPr>
        <p:spPr>
          <a:xfrm>
            <a:off x="1142925" y="3825275"/>
            <a:ext cx="26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2" name="Google Shape;92;p29"/>
          <p:cNvSpPr txBox="1"/>
          <p:nvPr>
            <p:ph idx="5" type="title"/>
          </p:nvPr>
        </p:nvSpPr>
        <p:spPr>
          <a:xfrm>
            <a:off x="5183175" y="3405050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3" name="Google Shape;93;p29"/>
          <p:cNvSpPr txBox="1"/>
          <p:nvPr>
            <p:ph idx="6" type="subTitle"/>
          </p:nvPr>
        </p:nvSpPr>
        <p:spPr>
          <a:xfrm>
            <a:off x="5383575" y="3760675"/>
            <a:ext cx="26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0"/>
          <p:cNvSpPr/>
          <p:nvPr/>
        </p:nvSpPr>
        <p:spPr>
          <a:xfrm flipH="1">
            <a:off x="-763325" y="3569539"/>
            <a:ext cx="6063998" cy="2423161"/>
          </a:xfrm>
          <a:custGeom>
            <a:rect b="b" l="l" r="r" t="t"/>
            <a:pathLst>
              <a:path extrusionOk="0" h="15506" w="38804">
                <a:moveTo>
                  <a:pt x="18372" y="1"/>
                </a:moveTo>
                <a:cubicBezTo>
                  <a:pt x="15851" y="1"/>
                  <a:pt x="13315" y="1007"/>
                  <a:pt x="11592" y="2856"/>
                </a:cubicBezTo>
                <a:cubicBezTo>
                  <a:pt x="10378" y="4162"/>
                  <a:pt x="9486" y="5874"/>
                  <a:pt x="7880" y="6653"/>
                </a:cubicBezTo>
                <a:cubicBezTo>
                  <a:pt x="6924" y="7115"/>
                  <a:pt x="5829" y="7184"/>
                  <a:pt x="4811" y="7500"/>
                </a:cubicBezTo>
                <a:cubicBezTo>
                  <a:pt x="3205" y="8000"/>
                  <a:pt x="1810" y="9143"/>
                  <a:pt x="1008" y="10620"/>
                </a:cubicBezTo>
                <a:cubicBezTo>
                  <a:pt x="204" y="12096"/>
                  <a:pt x="0" y="13889"/>
                  <a:pt x="457" y="15505"/>
                </a:cubicBezTo>
                <a:lnTo>
                  <a:pt x="37742" y="15244"/>
                </a:lnTo>
                <a:cubicBezTo>
                  <a:pt x="37753" y="15310"/>
                  <a:pt x="37792" y="15337"/>
                  <a:pt x="37844" y="15337"/>
                </a:cubicBezTo>
                <a:cubicBezTo>
                  <a:pt x="37956" y="15337"/>
                  <a:pt x="38124" y="15208"/>
                  <a:pt x="38171" y="15070"/>
                </a:cubicBezTo>
                <a:cubicBezTo>
                  <a:pt x="38804" y="13270"/>
                  <a:pt x="38259" y="11229"/>
                  <a:pt x="37238" y="9619"/>
                </a:cubicBezTo>
                <a:cubicBezTo>
                  <a:pt x="36589" y="8595"/>
                  <a:pt x="35707" y="7663"/>
                  <a:pt x="34575" y="7228"/>
                </a:cubicBezTo>
                <a:cubicBezTo>
                  <a:pt x="33829" y="6942"/>
                  <a:pt x="33017" y="6887"/>
                  <a:pt x="32227" y="6744"/>
                </a:cubicBezTo>
                <a:cubicBezTo>
                  <a:pt x="31046" y="6534"/>
                  <a:pt x="29900" y="6125"/>
                  <a:pt x="28852" y="5540"/>
                </a:cubicBezTo>
                <a:cubicBezTo>
                  <a:pt x="26453" y="4203"/>
                  <a:pt x="24613" y="1978"/>
                  <a:pt x="22125" y="815"/>
                </a:cubicBezTo>
                <a:cubicBezTo>
                  <a:pt x="20952" y="265"/>
                  <a:pt x="19664" y="1"/>
                  <a:pt x="183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0"/>
          <p:cNvSpPr/>
          <p:nvPr/>
        </p:nvSpPr>
        <p:spPr>
          <a:xfrm>
            <a:off x="-523025" y="186175"/>
            <a:ext cx="4556100" cy="4556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0"/>
          <p:cNvSpPr/>
          <p:nvPr/>
        </p:nvSpPr>
        <p:spPr>
          <a:xfrm>
            <a:off x="6126025" y="2748689"/>
            <a:ext cx="6063998" cy="2423161"/>
          </a:xfrm>
          <a:custGeom>
            <a:rect b="b" l="l" r="r" t="t"/>
            <a:pathLst>
              <a:path extrusionOk="0" h="15506" w="38804">
                <a:moveTo>
                  <a:pt x="18372" y="1"/>
                </a:moveTo>
                <a:cubicBezTo>
                  <a:pt x="15851" y="1"/>
                  <a:pt x="13315" y="1007"/>
                  <a:pt x="11592" y="2856"/>
                </a:cubicBezTo>
                <a:cubicBezTo>
                  <a:pt x="10378" y="4162"/>
                  <a:pt x="9486" y="5874"/>
                  <a:pt x="7880" y="6653"/>
                </a:cubicBezTo>
                <a:cubicBezTo>
                  <a:pt x="6924" y="7115"/>
                  <a:pt x="5829" y="7184"/>
                  <a:pt x="4811" y="7500"/>
                </a:cubicBezTo>
                <a:cubicBezTo>
                  <a:pt x="3205" y="8000"/>
                  <a:pt x="1810" y="9143"/>
                  <a:pt x="1008" y="10620"/>
                </a:cubicBezTo>
                <a:cubicBezTo>
                  <a:pt x="204" y="12096"/>
                  <a:pt x="0" y="13889"/>
                  <a:pt x="457" y="15505"/>
                </a:cubicBezTo>
                <a:lnTo>
                  <a:pt x="37742" y="15244"/>
                </a:lnTo>
                <a:cubicBezTo>
                  <a:pt x="37753" y="15310"/>
                  <a:pt x="37792" y="15337"/>
                  <a:pt x="37844" y="15337"/>
                </a:cubicBezTo>
                <a:cubicBezTo>
                  <a:pt x="37956" y="15337"/>
                  <a:pt x="38124" y="15208"/>
                  <a:pt x="38171" y="15070"/>
                </a:cubicBezTo>
                <a:cubicBezTo>
                  <a:pt x="38804" y="13270"/>
                  <a:pt x="38259" y="11229"/>
                  <a:pt x="37238" y="9619"/>
                </a:cubicBezTo>
                <a:cubicBezTo>
                  <a:pt x="36589" y="8595"/>
                  <a:pt x="35707" y="7663"/>
                  <a:pt x="34575" y="7228"/>
                </a:cubicBezTo>
                <a:cubicBezTo>
                  <a:pt x="33829" y="6942"/>
                  <a:pt x="33017" y="6887"/>
                  <a:pt x="32227" y="6744"/>
                </a:cubicBezTo>
                <a:cubicBezTo>
                  <a:pt x="31046" y="6534"/>
                  <a:pt x="29900" y="6125"/>
                  <a:pt x="28852" y="5540"/>
                </a:cubicBezTo>
                <a:cubicBezTo>
                  <a:pt x="26453" y="4203"/>
                  <a:pt x="24613" y="1978"/>
                  <a:pt x="22125" y="815"/>
                </a:cubicBezTo>
                <a:cubicBezTo>
                  <a:pt x="20952" y="265"/>
                  <a:pt x="19664" y="1"/>
                  <a:pt x="183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30"/>
          <p:cNvSpPr/>
          <p:nvPr/>
        </p:nvSpPr>
        <p:spPr>
          <a:xfrm rot="10800000">
            <a:off x="7503141" y="-2"/>
            <a:ext cx="2290182" cy="1835829"/>
          </a:xfrm>
          <a:custGeom>
            <a:rect b="b" l="l" r="r" t="t"/>
            <a:pathLst>
              <a:path extrusionOk="0" h="50539" w="63047">
                <a:moveTo>
                  <a:pt x="12202" y="0"/>
                </a:moveTo>
                <a:cubicBezTo>
                  <a:pt x="9265" y="0"/>
                  <a:pt x="6469" y="237"/>
                  <a:pt x="3876" y="616"/>
                </a:cubicBezTo>
                <a:cubicBezTo>
                  <a:pt x="2569" y="805"/>
                  <a:pt x="1276" y="1048"/>
                  <a:pt x="1" y="1336"/>
                </a:cubicBezTo>
                <a:lnTo>
                  <a:pt x="1" y="50538"/>
                </a:lnTo>
                <a:lnTo>
                  <a:pt x="61918" y="50538"/>
                </a:lnTo>
                <a:cubicBezTo>
                  <a:pt x="63046" y="38393"/>
                  <a:pt x="57947" y="23633"/>
                  <a:pt x="45302" y="12529"/>
                </a:cubicBezTo>
                <a:cubicBezTo>
                  <a:pt x="34285" y="2850"/>
                  <a:pt x="22391" y="0"/>
                  <a:pt x="122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0"/>
          <p:cNvSpPr/>
          <p:nvPr/>
        </p:nvSpPr>
        <p:spPr>
          <a:xfrm flipH="1" rot="10800000">
            <a:off x="-591276" y="-282302"/>
            <a:ext cx="2290182" cy="1835829"/>
          </a:xfrm>
          <a:custGeom>
            <a:rect b="b" l="l" r="r" t="t"/>
            <a:pathLst>
              <a:path extrusionOk="0" h="50539" w="63047">
                <a:moveTo>
                  <a:pt x="12202" y="0"/>
                </a:moveTo>
                <a:cubicBezTo>
                  <a:pt x="9265" y="0"/>
                  <a:pt x="6469" y="237"/>
                  <a:pt x="3876" y="616"/>
                </a:cubicBezTo>
                <a:cubicBezTo>
                  <a:pt x="2569" y="805"/>
                  <a:pt x="1276" y="1048"/>
                  <a:pt x="1" y="1336"/>
                </a:cubicBezTo>
                <a:lnTo>
                  <a:pt x="1" y="50538"/>
                </a:lnTo>
                <a:lnTo>
                  <a:pt x="61918" y="50538"/>
                </a:lnTo>
                <a:cubicBezTo>
                  <a:pt x="63046" y="38393"/>
                  <a:pt x="57947" y="23633"/>
                  <a:pt x="45302" y="12529"/>
                </a:cubicBezTo>
                <a:cubicBezTo>
                  <a:pt x="34285" y="2850"/>
                  <a:pt x="22391" y="0"/>
                  <a:pt x="1220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0"/>
          <p:cNvSpPr/>
          <p:nvPr/>
        </p:nvSpPr>
        <p:spPr>
          <a:xfrm rot="5470684">
            <a:off x="7513653" y="180465"/>
            <a:ext cx="209940" cy="225978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0"/>
          <p:cNvSpPr/>
          <p:nvPr/>
        </p:nvSpPr>
        <p:spPr>
          <a:xfrm rot="5470737">
            <a:off x="7460032" y="4376313"/>
            <a:ext cx="369367" cy="355190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30"/>
          <p:cNvSpPr/>
          <p:nvPr/>
        </p:nvSpPr>
        <p:spPr>
          <a:xfrm rot="9507153">
            <a:off x="6685146" y="1720799"/>
            <a:ext cx="219888" cy="211463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0"/>
          <p:cNvSpPr txBox="1"/>
          <p:nvPr>
            <p:ph type="title"/>
          </p:nvPr>
        </p:nvSpPr>
        <p:spPr>
          <a:xfrm>
            <a:off x="713850" y="2242150"/>
            <a:ext cx="28512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4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4" name="Google Shape;104;p30"/>
          <p:cNvSpPr txBox="1"/>
          <p:nvPr>
            <p:ph idx="2" type="title"/>
          </p:nvPr>
        </p:nvSpPr>
        <p:spPr>
          <a:xfrm>
            <a:off x="713850" y="1415225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5" name="Google Shape;105;p30"/>
          <p:cNvSpPr txBox="1"/>
          <p:nvPr>
            <p:ph idx="1" type="subTitle"/>
          </p:nvPr>
        </p:nvSpPr>
        <p:spPr>
          <a:xfrm>
            <a:off x="713850" y="3117475"/>
            <a:ext cx="2756100" cy="5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TITLE_AND_BODY_1_1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31"/>
          <p:cNvGrpSpPr/>
          <p:nvPr/>
        </p:nvGrpSpPr>
        <p:grpSpPr>
          <a:xfrm>
            <a:off x="-2984950" y="-52225"/>
            <a:ext cx="12150200" cy="5266583"/>
            <a:chOff x="-2984950" y="-52225"/>
            <a:chExt cx="12150200" cy="5266583"/>
          </a:xfrm>
        </p:grpSpPr>
        <p:sp>
          <p:nvSpPr>
            <p:cNvPr id="108" name="Google Shape;108;p31"/>
            <p:cNvSpPr/>
            <p:nvPr/>
          </p:nvSpPr>
          <p:spPr>
            <a:xfrm flipH="1" rot="10800000">
              <a:off x="-743459" y="-2"/>
              <a:ext cx="2290182" cy="1835829"/>
            </a:xfrm>
            <a:custGeom>
              <a:rect b="b" l="l" r="r" t="t"/>
              <a:pathLst>
                <a:path extrusionOk="0" h="50539" w="63047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31"/>
            <p:cNvSpPr/>
            <p:nvPr/>
          </p:nvSpPr>
          <p:spPr>
            <a:xfrm>
              <a:off x="-2984950" y="2791197"/>
              <a:ext cx="6063998" cy="2423161"/>
            </a:xfrm>
            <a:custGeom>
              <a:rect b="b" l="l" r="r" t="t"/>
              <a:pathLst>
                <a:path extrusionOk="0" h="15506" w="38804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31"/>
            <p:cNvSpPr/>
            <p:nvPr/>
          </p:nvSpPr>
          <p:spPr>
            <a:xfrm flipH="1" rot="10800000">
              <a:off x="2427460" y="-52225"/>
              <a:ext cx="6737787" cy="2297888"/>
            </a:xfrm>
            <a:custGeom>
              <a:rect b="b" l="l" r="r" t="t"/>
              <a:pathLst>
                <a:path extrusionOk="0" h="11410" w="33456">
                  <a:moveTo>
                    <a:pt x="22424" y="1"/>
                  </a:moveTo>
                  <a:cubicBezTo>
                    <a:pt x="16324" y="1"/>
                    <a:pt x="10216" y="1853"/>
                    <a:pt x="5291" y="5466"/>
                  </a:cubicBezTo>
                  <a:cubicBezTo>
                    <a:pt x="3145" y="7038"/>
                    <a:pt x="1158" y="9055"/>
                    <a:pt x="1" y="11410"/>
                  </a:cubicBezTo>
                  <a:lnTo>
                    <a:pt x="10841" y="11410"/>
                  </a:lnTo>
                  <a:cubicBezTo>
                    <a:pt x="13276" y="8184"/>
                    <a:pt x="17056" y="5854"/>
                    <a:pt x="20972" y="5009"/>
                  </a:cubicBezTo>
                  <a:cubicBezTo>
                    <a:pt x="22163" y="4754"/>
                    <a:pt x="23375" y="4631"/>
                    <a:pt x="24588" y="4631"/>
                  </a:cubicBezTo>
                  <a:cubicBezTo>
                    <a:pt x="27653" y="4631"/>
                    <a:pt x="30721" y="5417"/>
                    <a:pt x="33456" y="6840"/>
                  </a:cubicBezTo>
                  <a:lnTo>
                    <a:pt x="33456" y="2151"/>
                  </a:lnTo>
                  <a:cubicBezTo>
                    <a:pt x="29971" y="710"/>
                    <a:pt x="26199" y="1"/>
                    <a:pt x="224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31"/>
            <p:cNvSpPr/>
            <p:nvPr/>
          </p:nvSpPr>
          <p:spPr>
            <a:xfrm flipH="1" rot="10800000">
              <a:off x="7304900" y="0"/>
              <a:ext cx="1860350" cy="1271575"/>
            </a:xfrm>
            <a:custGeom>
              <a:rect b="b" l="l" r="r" t="t"/>
              <a:pathLst>
                <a:path extrusionOk="0" h="50863" w="74414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2" name="Google Shape;112;p31"/>
          <p:cNvSpPr txBox="1"/>
          <p:nvPr>
            <p:ph type="title"/>
          </p:nvPr>
        </p:nvSpPr>
        <p:spPr>
          <a:xfrm>
            <a:off x="713850" y="2128825"/>
            <a:ext cx="3496200" cy="47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3" name="Google Shape;113;p31"/>
          <p:cNvSpPr txBox="1"/>
          <p:nvPr>
            <p:ph idx="1" type="subTitle"/>
          </p:nvPr>
        </p:nvSpPr>
        <p:spPr>
          <a:xfrm>
            <a:off x="713850" y="2510350"/>
            <a:ext cx="3196800" cy="12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4" name="Google Shape;114;p31"/>
          <p:cNvSpPr txBox="1"/>
          <p:nvPr>
            <p:ph idx="2"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116;p32"/>
          <p:cNvGrpSpPr/>
          <p:nvPr/>
        </p:nvGrpSpPr>
        <p:grpSpPr>
          <a:xfrm flipH="1" rot="-7423788">
            <a:off x="-1094874" y="-1673183"/>
            <a:ext cx="2890142" cy="2726074"/>
            <a:chOff x="0" y="0"/>
            <a:chExt cx="2890022" cy="2725961"/>
          </a:xfrm>
        </p:grpSpPr>
        <p:sp>
          <p:nvSpPr>
            <p:cNvPr id="117" name="Google Shape;117;p32"/>
            <p:cNvSpPr/>
            <p:nvPr/>
          </p:nvSpPr>
          <p:spPr>
            <a:xfrm flipH="1">
              <a:off x="0" y="0"/>
              <a:ext cx="2890022" cy="2725961"/>
            </a:xfrm>
            <a:custGeom>
              <a:rect b="b" l="l" r="r" t="t"/>
              <a:pathLst>
                <a:path extrusionOk="0" h="36986" w="39212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32"/>
            <p:cNvSpPr/>
            <p:nvPr/>
          </p:nvSpPr>
          <p:spPr>
            <a:xfrm rot="-5400000">
              <a:off x="343011" y="1879465"/>
              <a:ext cx="378089" cy="363569"/>
            </a:xfrm>
            <a:custGeom>
              <a:rect b="b" l="l" r="r" t="t"/>
              <a:pathLst>
                <a:path extrusionOk="0" h="3230" w="3359">
                  <a:moveTo>
                    <a:pt x="3358" y="1"/>
                  </a:moveTo>
                  <a:lnTo>
                    <a:pt x="0" y="1212"/>
                  </a:lnTo>
                  <a:lnTo>
                    <a:pt x="1800" y="3229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9" name="Google Shape;119;p32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0" name="Google Shape;120;p32"/>
          <p:cNvSpPr/>
          <p:nvPr/>
        </p:nvSpPr>
        <p:spPr>
          <a:xfrm rot="10800000">
            <a:off x="7746099" y="-186540"/>
            <a:ext cx="2290182" cy="1835829"/>
          </a:xfrm>
          <a:custGeom>
            <a:rect b="b" l="l" r="r" t="t"/>
            <a:pathLst>
              <a:path extrusionOk="0" h="50539" w="63047">
                <a:moveTo>
                  <a:pt x="12202" y="0"/>
                </a:moveTo>
                <a:cubicBezTo>
                  <a:pt x="9265" y="0"/>
                  <a:pt x="6469" y="237"/>
                  <a:pt x="3876" y="616"/>
                </a:cubicBezTo>
                <a:cubicBezTo>
                  <a:pt x="2569" y="805"/>
                  <a:pt x="1276" y="1048"/>
                  <a:pt x="1" y="1336"/>
                </a:cubicBezTo>
                <a:lnTo>
                  <a:pt x="1" y="50538"/>
                </a:lnTo>
                <a:lnTo>
                  <a:pt x="61918" y="50538"/>
                </a:lnTo>
                <a:cubicBezTo>
                  <a:pt x="63046" y="38393"/>
                  <a:pt x="57947" y="23633"/>
                  <a:pt x="45302" y="12529"/>
                </a:cubicBezTo>
                <a:cubicBezTo>
                  <a:pt x="34285" y="2850"/>
                  <a:pt x="22391" y="0"/>
                  <a:pt x="122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2"/>
          <p:cNvSpPr/>
          <p:nvPr/>
        </p:nvSpPr>
        <p:spPr>
          <a:xfrm flipH="1">
            <a:off x="6420325" y="3793047"/>
            <a:ext cx="6063998" cy="2423161"/>
          </a:xfrm>
          <a:custGeom>
            <a:rect b="b" l="l" r="r" t="t"/>
            <a:pathLst>
              <a:path extrusionOk="0" h="15506" w="38804">
                <a:moveTo>
                  <a:pt x="18372" y="1"/>
                </a:moveTo>
                <a:cubicBezTo>
                  <a:pt x="15851" y="1"/>
                  <a:pt x="13315" y="1007"/>
                  <a:pt x="11592" y="2856"/>
                </a:cubicBezTo>
                <a:cubicBezTo>
                  <a:pt x="10378" y="4162"/>
                  <a:pt x="9486" y="5874"/>
                  <a:pt x="7880" y="6653"/>
                </a:cubicBezTo>
                <a:cubicBezTo>
                  <a:pt x="6924" y="7115"/>
                  <a:pt x="5829" y="7184"/>
                  <a:pt x="4811" y="7500"/>
                </a:cubicBezTo>
                <a:cubicBezTo>
                  <a:pt x="3205" y="8000"/>
                  <a:pt x="1810" y="9143"/>
                  <a:pt x="1008" y="10620"/>
                </a:cubicBezTo>
                <a:cubicBezTo>
                  <a:pt x="204" y="12096"/>
                  <a:pt x="0" y="13889"/>
                  <a:pt x="457" y="15505"/>
                </a:cubicBezTo>
                <a:lnTo>
                  <a:pt x="37742" y="15244"/>
                </a:lnTo>
                <a:cubicBezTo>
                  <a:pt x="37753" y="15310"/>
                  <a:pt x="37792" y="15337"/>
                  <a:pt x="37844" y="15337"/>
                </a:cubicBezTo>
                <a:cubicBezTo>
                  <a:pt x="37956" y="15337"/>
                  <a:pt x="38124" y="15208"/>
                  <a:pt x="38171" y="15070"/>
                </a:cubicBezTo>
                <a:cubicBezTo>
                  <a:pt x="38804" y="13270"/>
                  <a:pt x="38259" y="11229"/>
                  <a:pt x="37238" y="9619"/>
                </a:cubicBezTo>
                <a:cubicBezTo>
                  <a:pt x="36589" y="8595"/>
                  <a:pt x="35707" y="7663"/>
                  <a:pt x="34575" y="7228"/>
                </a:cubicBezTo>
                <a:cubicBezTo>
                  <a:pt x="33829" y="6942"/>
                  <a:pt x="33017" y="6887"/>
                  <a:pt x="32227" y="6744"/>
                </a:cubicBezTo>
                <a:cubicBezTo>
                  <a:pt x="31046" y="6534"/>
                  <a:pt x="29900" y="6125"/>
                  <a:pt x="28852" y="5540"/>
                </a:cubicBezTo>
                <a:cubicBezTo>
                  <a:pt x="26453" y="4203"/>
                  <a:pt x="24613" y="1978"/>
                  <a:pt x="22125" y="815"/>
                </a:cubicBezTo>
                <a:cubicBezTo>
                  <a:pt x="20952" y="265"/>
                  <a:pt x="19664" y="1"/>
                  <a:pt x="1837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2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22.xml"/><Relationship Id="rId44" Type="http://schemas.openxmlformats.org/officeDocument/2006/relationships/slideLayout" Target="../slideLayouts/slideLayout44.xml"/><Relationship Id="rId21" Type="http://schemas.openxmlformats.org/officeDocument/2006/relationships/slideLayout" Target="../slideLayouts/slideLayout21.xml"/><Relationship Id="rId43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4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Black Han Sans"/>
              <a:buNone/>
              <a:defRPr b="0" i="0" sz="2800" u="none" cap="none" strike="noStrike">
                <a:solidFill>
                  <a:schemeClr val="accent4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b="1" i="0" sz="2800" u="none" cap="none" strike="noStrike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1"/>
          <p:cNvSpPr txBox="1"/>
          <p:nvPr>
            <p:ph type="ctrTitle"/>
          </p:nvPr>
        </p:nvSpPr>
        <p:spPr>
          <a:xfrm>
            <a:off x="1797900" y="495850"/>
            <a:ext cx="43989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0" lang="cs-CZ" sz="6600">
                <a:latin typeface="Arial"/>
                <a:ea typeface="Arial"/>
                <a:cs typeface="Arial"/>
                <a:sym typeface="Arial"/>
              </a:rPr>
              <a:t>MAP2</a:t>
            </a:r>
            <a:br>
              <a:rPr b="0" lang="cs-CZ"/>
            </a:br>
            <a:r>
              <a:rPr b="0" lang="cs-CZ" sz="2400">
                <a:latin typeface="Arial"/>
                <a:ea typeface="Arial"/>
                <a:cs typeface="Arial"/>
                <a:sym typeface="Arial"/>
              </a:rPr>
              <a:t>Podbořansko - Žatecko</a:t>
            </a:r>
            <a:endParaRPr b="0"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1"/>
          <p:cNvSpPr txBox="1"/>
          <p:nvPr>
            <p:ph idx="1" type="subTitle"/>
          </p:nvPr>
        </p:nvSpPr>
        <p:spPr>
          <a:xfrm>
            <a:off x="1797888" y="2575950"/>
            <a:ext cx="2383800" cy="1468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1600"/>
              <a:t>Strategický dokument pro rozvoj gramotností na mateřských a základních školách</a:t>
            </a:r>
            <a:endParaRPr sz="1600"/>
          </a:p>
        </p:txBody>
      </p:sp>
      <p:grpSp>
        <p:nvGrpSpPr>
          <p:cNvPr id="502" name="Google Shape;502;p1"/>
          <p:cNvGrpSpPr/>
          <p:nvPr/>
        </p:nvGrpSpPr>
        <p:grpSpPr>
          <a:xfrm>
            <a:off x="-27" y="1343351"/>
            <a:ext cx="9144029" cy="3789738"/>
            <a:chOff x="-27" y="1343351"/>
            <a:chExt cx="9144029" cy="3789738"/>
          </a:xfrm>
        </p:grpSpPr>
        <p:sp>
          <p:nvSpPr>
            <p:cNvPr id="503" name="Google Shape;503;p1"/>
            <p:cNvSpPr/>
            <p:nvPr/>
          </p:nvSpPr>
          <p:spPr>
            <a:xfrm>
              <a:off x="-25" y="4272475"/>
              <a:ext cx="9143989" cy="860614"/>
            </a:xfrm>
            <a:custGeom>
              <a:rect b="b" l="l" r="r" t="t"/>
              <a:pathLst>
                <a:path extrusionOk="0" h="11820" w="69963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"/>
            <p:cNvSpPr/>
            <p:nvPr/>
          </p:nvSpPr>
          <p:spPr>
            <a:xfrm>
              <a:off x="5283536" y="2616411"/>
              <a:ext cx="677302" cy="381465"/>
            </a:xfrm>
            <a:custGeom>
              <a:rect b="b" l="l" r="r" t="t"/>
              <a:pathLst>
                <a:path extrusionOk="0" h="5239" w="9302">
                  <a:moveTo>
                    <a:pt x="4378" y="1"/>
                  </a:moveTo>
                  <a:cubicBezTo>
                    <a:pt x="4276" y="1"/>
                    <a:pt x="4182" y="15"/>
                    <a:pt x="4099" y="47"/>
                  </a:cubicBezTo>
                  <a:cubicBezTo>
                    <a:pt x="3967" y="445"/>
                    <a:pt x="4066" y="547"/>
                    <a:pt x="4430" y="894"/>
                  </a:cubicBezTo>
                  <a:cubicBezTo>
                    <a:pt x="4525" y="989"/>
                    <a:pt x="4810" y="1159"/>
                    <a:pt x="4875" y="1275"/>
                  </a:cubicBezTo>
                  <a:cubicBezTo>
                    <a:pt x="4964" y="1435"/>
                    <a:pt x="4964" y="1435"/>
                    <a:pt x="4875" y="1537"/>
                  </a:cubicBezTo>
                  <a:cubicBezTo>
                    <a:pt x="4810" y="1608"/>
                    <a:pt x="4474" y="1718"/>
                    <a:pt x="4379" y="1728"/>
                  </a:cubicBezTo>
                  <a:cubicBezTo>
                    <a:pt x="4274" y="1736"/>
                    <a:pt x="4176" y="1740"/>
                    <a:pt x="4084" y="1740"/>
                  </a:cubicBezTo>
                  <a:cubicBezTo>
                    <a:pt x="3406" y="1740"/>
                    <a:pt x="3020" y="1537"/>
                    <a:pt x="2613" y="1363"/>
                  </a:cubicBezTo>
                  <a:cubicBezTo>
                    <a:pt x="2255" y="1211"/>
                    <a:pt x="2004" y="1109"/>
                    <a:pt x="1663" y="925"/>
                  </a:cubicBezTo>
                  <a:cubicBezTo>
                    <a:pt x="1415" y="792"/>
                    <a:pt x="736" y="500"/>
                    <a:pt x="353" y="500"/>
                  </a:cubicBezTo>
                  <a:cubicBezTo>
                    <a:pt x="207" y="500"/>
                    <a:pt x="105" y="542"/>
                    <a:pt x="85" y="652"/>
                  </a:cubicBezTo>
                  <a:cubicBezTo>
                    <a:pt x="0" y="1357"/>
                    <a:pt x="939" y="2139"/>
                    <a:pt x="1552" y="2494"/>
                  </a:cubicBezTo>
                  <a:cubicBezTo>
                    <a:pt x="2164" y="2847"/>
                    <a:pt x="2899" y="2881"/>
                    <a:pt x="3593" y="3017"/>
                  </a:cubicBezTo>
                  <a:cubicBezTo>
                    <a:pt x="4005" y="3099"/>
                    <a:pt x="4410" y="3245"/>
                    <a:pt x="4845" y="3405"/>
                  </a:cubicBezTo>
                  <a:cubicBezTo>
                    <a:pt x="5283" y="3568"/>
                    <a:pt x="5634" y="3861"/>
                    <a:pt x="5814" y="4290"/>
                  </a:cubicBezTo>
                  <a:cubicBezTo>
                    <a:pt x="5947" y="4603"/>
                    <a:pt x="6145" y="4871"/>
                    <a:pt x="6410" y="5082"/>
                  </a:cubicBezTo>
                  <a:cubicBezTo>
                    <a:pt x="6561" y="5205"/>
                    <a:pt x="6755" y="5239"/>
                    <a:pt x="6952" y="5239"/>
                  </a:cubicBezTo>
                  <a:cubicBezTo>
                    <a:pt x="7056" y="5239"/>
                    <a:pt x="7162" y="5229"/>
                    <a:pt x="7263" y="5218"/>
                  </a:cubicBezTo>
                  <a:cubicBezTo>
                    <a:pt x="7659" y="5178"/>
                    <a:pt x="8050" y="5137"/>
                    <a:pt x="8444" y="5096"/>
                  </a:cubicBezTo>
                  <a:lnTo>
                    <a:pt x="9016" y="4980"/>
                  </a:lnTo>
                  <a:cubicBezTo>
                    <a:pt x="9022" y="4982"/>
                    <a:pt x="9028" y="4983"/>
                    <a:pt x="9034" y="4983"/>
                  </a:cubicBezTo>
                  <a:cubicBezTo>
                    <a:pt x="9156" y="4983"/>
                    <a:pt x="9167" y="4562"/>
                    <a:pt x="9190" y="4426"/>
                  </a:cubicBezTo>
                  <a:cubicBezTo>
                    <a:pt x="9301" y="3796"/>
                    <a:pt x="9039" y="3208"/>
                    <a:pt x="8601" y="2367"/>
                  </a:cubicBezTo>
                  <a:cubicBezTo>
                    <a:pt x="8523" y="2214"/>
                    <a:pt x="8393" y="2065"/>
                    <a:pt x="8169" y="1864"/>
                  </a:cubicBezTo>
                  <a:cubicBezTo>
                    <a:pt x="7842" y="1578"/>
                    <a:pt x="7505" y="1456"/>
                    <a:pt x="7304" y="1363"/>
                  </a:cubicBezTo>
                  <a:cubicBezTo>
                    <a:pt x="6801" y="1139"/>
                    <a:pt x="6461" y="938"/>
                    <a:pt x="6230" y="775"/>
                  </a:cubicBezTo>
                  <a:cubicBezTo>
                    <a:pt x="5815" y="479"/>
                    <a:pt x="4965" y="1"/>
                    <a:pt x="4378" y="1"/>
                  </a:cubicBezTo>
                  <a:close/>
                </a:path>
              </a:pathLst>
            </a:custGeom>
            <a:solidFill>
              <a:srgbClr val="C776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"/>
            <p:cNvSpPr/>
            <p:nvPr/>
          </p:nvSpPr>
          <p:spPr>
            <a:xfrm>
              <a:off x="5609520" y="2831354"/>
              <a:ext cx="3330808" cy="1520325"/>
            </a:xfrm>
            <a:custGeom>
              <a:rect b="b" l="l" r="r" t="t"/>
              <a:pathLst>
                <a:path extrusionOk="0" h="20880" w="45745">
                  <a:moveTo>
                    <a:pt x="30796" y="0"/>
                  </a:moveTo>
                  <a:cubicBezTo>
                    <a:pt x="28260" y="0"/>
                    <a:pt x="25705" y="739"/>
                    <a:pt x="23476" y="1977"/>
                  </a:cubicBezTo>
                  <a:cubicBezTo>
                    <a:pt x="20213" y="3791"/>
                    <a:pt x="17594" y="6594"/>
                    <a:pt x="15471" y="9667"/>
                  </a:cubicBezTo>
                  <a:cubicBezTo>
                    <a:pt x="14620" y="10893"/>
                    <a:pt x="13585" y="12321"/>
                    <a:pt x="12092" y="12321"/>
                  </a:cubicBezTo>
                  <a:cubicBezTo>
                    <a:pt x="12085" y="12321"/>
                    <a:pt x="12078" y="12321"/>
                    <a:pt x="12071" y="12321"/>
                  </a:cubicBezTo>
                  <a:cubicBezTo>
                    <a:pt x="11374" y="12317"/>
                    <a:pt x="10711" y="11974"/>
                    <a:pt x="10176" y="11520"/>
                  </a:cubicBezTo>
                  <a:cubicBezTo>
                    <a:pt x="7172" y="8976"/>
                    <a:pt x="8006" y="3791"/>
                    <a:pt x="4934" y="1327"/>
                  </a:cubicBezTo>
                  <a:cubicBezTo>
                    <a:pt x="4798" y="1273"/>
                    <a:pt x="4524" y="1253"/>
                    <a:pt x="4181" y="1253"/>
                  </a:cubicBezTo>
                  <a:cubicBezTo>
                    <a:pt x="3485" y="1253"/>
                    <a:pt x="2505" y="1336"/>
                    <a:pt x="1811" y="1389"/>
                  </a:cubicBezTo>
                  <a:cubicBezTo>
                    <a:pt x="1528" y="1412"/>
                    <a:pt x="1082" y="1436"/>
                    <a:pt x="953" y="1688"/>
                  </a:cubicBezTo>
                  <a:cubicBezTo>
                    <a:pt x="55" y="4808"/>
                    <a:pt x="0" y="8136"/>
                    <a:pt x="517" y="11341"/>
                  </a:cubicBezTo>
                  <a:cubicBezTo>
                    <a:pt x="1059" y="14709"/>
                    <a:pt x="2494" y="18291"/>
                    <a:pt x="5559" y="19788"/>
                  </a:cubicBezTo>
                  <a:cubicBezTo>
                    <a:pt x="7334" y="20655"/>
                    <a:pt x="9987" y="20879"/>
                    <a:pt x="11604" y="20879"/>
                  </a:cubicBezTo>
                  <a:cubicBezTo>
                    <a:pt x="11689" y="20879"/>
                    <a:pt x="11771" y="20878"/>
                    <a:pt x="11850" y="20877"/>
                  </a:cubicBezTo>
                  <a:cubicBezTo>
                    <a:pt x="13701" y="20850"/>
                    <a:pt x="15300" y="20680"/>
                    <a:pt x="16927" y="19792"/>
                  </a:cubicBezTo>
                  <a:lnTo>
                    <a:pt x="45512" y="19792"/>
                  </a:lnTo>
                  <a:cubicBezTo>
                    <a:pt x="45744" y="16189"/>
                    <a:pt x="45002" y="10888"/>
                    <a:pt x="43356" y="7673"/>
                  </a:cubicBezTo>
                  <a:cubicBezTo>
                    <a:pt x="41712" y="4457"/>
                    <a:pt x="37735" y="1545"/>
                    <a:pt x="34278" y="501"/>
                  </a:cubicBezTo>
                  <a:cubicBezTo>
                    <a:pt x="33145" y="159"/>
                    <a:pt x="31973" y="0"/>
                    <a:pt x="307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"/>
            <p:cNvSpPr/>
            <p:nvPr/>
          </p:nvSpPr>
          <p:spPr>
            <a:xfrm>
              <a:off x="8318159" y="3719234"/>
              <a:ext cx="50386" cy="558253"/>
            </a:xfrm>
            <a:custGeom>
              <a:rect b="b" l="l" r="r" t="t"/>
              <a:pathLst>
                <a:path extrusionOk="0" h="7667" w="692">
                  <a:moveTo>
                    <a:pt x="50" y="1"/>
                  </a:moveTo>
                  <a:cubicBezTo>
                    <a:pt x="32" y="1"/>
                    <a:pt x="12" y="17"/>
                    <a:pt x="18" y="41"/>
                  </a:cubicBezTo>
                  <a:cubicBezTo>
                    <a:pt x="287" y="1307"/>
                    <a:pt x="420" y="2610"/>
                    <a:pt x="376" y="3899"/>
                  </a:cubicBezTo>
                  <a:cubicBezTo>
                    <a:pt x="335" y="5121"/>
                    <a:pt x="1" y="6383"/>
                    <a:pt x="86" y="7598"/>
                  </a:cubicBezTo>
                  <a:cubicBezTo>
                    <a:pt x="90" y="7641"/>
                    <a:pt x="125" y="7667"/>
                    <a:pt x="161" y="7667"/>
                  </a:cubicBezTo>
                  <a:cubicBezTo>
                    <a:pt x="189" y="7667"/>
                    <a:pt x="217" y="7651"/>
                    <a:pt x="229" y="7614"/>
                  </a:cubicBezTo>
                  <a:cubicBezTo>
                    <a:pt x="607" y="6444"/>
                    <a:pt x="651" y="5019"/>
                    <a:pt x="671" y="3791"/>
                  </a:cubicBezTo>
                  <a:cubicBezTo>
                    <a:pt x="692" y="2487"/>
                    <a:pt x="478" y="1266"/>
                    <a:pt x="79" y="25"/>
                  </a:cubicBezTo>
                  <a:cubicBezTo>
                    <a:pt x="75" y="8"/>
                    <a:pt x="63" y="1"/>
                    <a:pt x="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"/>
            <p:cNvSpPr/>
            <p:nvPr/>
          </p:nvSpPr>
          <p:spPr>
            <a:xfrm>
              <a:off x="8631328" y="3630184"/>
              <a:ext cx="22353" cy="62983"/>
            </a:xfrm>
            <a:custGeom>
              <a:rect b="b" l="l" r="r" t="t"/>
              <a:pathLst>
                <a:path extrusionOk="0" h="865" w="307">
                  <a:moveTo>
                    <a:pt x="154" y="1"/>
                  </a:moveTo>
                  <a:cubicBezTo>
                    <a:pt x="120" y="1"/>
                    <a:pt x="85" y="24"/>
                    <a:pt x="82" y="70"/>
                  </a:cubicBezTo>
                  <a:cubicBezTo>
                    <a:pt x="59" y="312"/>
                    <a:pt x="1" y="570"/>
                    <a:pt x="79" y="808"/>
                  </a:cubicBezTo>
                  <a:cubicBezTo>
                    <a:pt x="91" y="846"/>
                    <a:pt x="122" y="865"/>
                    <a:pt x="154" y="865"/>
                  </a:cubicBezTo>
                  <a:cubicBezTo>
                    <a:pt x="185" y="865"/>
                    <a:pt x="217" y="846"/>
                    <a:pt x="228" y="808"/>
                  </a:cubicBezTo>
                  <a:cubicBezTo>
                    <a:pt x="307" y="570"/>
                    <a:pt x="249" y="312"/>
                    <a:pt x="225" y="70"/>
                  </a:cubicBezTo>
                  <a:cubicBezTo>
                    <a:pt x="222" y="24"/>
                    <a:pt x="188" y="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"/>
            <p:cNvSpPr/>
            <p:nvPr/>
          </p:nvSpPr>
          <p:spPr>
            <a:xfrm>
              <a:off x="8736105" y="3735398"/>
              <a:ext cx="13179" cy="44925"/>
            </a:xfrm>
            <a:custGeom>
              <a:rect b="b" l="l" r="r" t="t"/>
              <a:pathLst>
                <a:path extrusionOk="0" h="617" w="181">
                  <a:moveTo>
                    <a:pt x="91" y="1"/>
                  </a:moveTo>
                  <a:cubicBezTo>
                    <a:pt x="62" y="1"/>
                    <a:pt x="33" y="20"/>
                    <a:pt x="31" y="57"/>
                  </a:cubicBezTo>
                  <a:cubicBezTo>
                    <a:pt x="28" y="146"/>
                    <a:pt x="25" y="235"/>
                    <a:pt x="21" y="326"/>
                  </a:cubicBezTo>
                  <a:cubicBezTo>
                    <a:pt x="17" y="404"/>
                    <a:pt x="0" y="493"/>
                    <a:pt x="28" y="571"/>
                  </a:cubicBezTo>
                  <a:cubicBezTo>
                    <a:pt x="38" y="602"/>
                    <a:pt x="65" y="617"/>
                    <a:pt x="91" y="617"/>
                  </a:cubicBezTo>
                  <a:cubicBezTo>
                    <a:pt x="117" y="617"/>
                    <a:pt x="144" y="602"/>
                    <a:pt x="154" y="571"/>
                  </a:cubicBezTo>
                  <a:cubicBezTo>
                    <a:pt x="181" y="493"/>
                    <a:pt x="164" y="404"/>
                    <a:pt x="160" y="326"/>
                  </a:cubicBezTo>
                  <a:cubicBezTo>
                    <a:pt x="157" y="235"/>
                    <a:pt x="154" y="146"/>
                    <a:pt x="151" y="57"/>
                  </a:cubicBezTo>
                  <a:cubicBezTo>
                    <a:pt x="149" y="20"/>
                    <a:pt x="120" y="1"/>
                    <a:pt x="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"/>
            <p:cNvSpPr/>
            <p:nvPr/>
          </p:nvSpPr>
          <p:spPr>
            <a:xfrm>
              <a:off x="7719929" y="3462714"/>
              <a:ext cx="16164" cy="61017"/>
            </a:xfrm>
            <a:custGeom>
              <a:rect b="b" l="l" r="r" t="t"/>
              <a:pathLst>
                <a:path extrusionOk="0" h="838" w="222">
                  <a:moveTo>
                    <a:pt x="112" y="0"/>
                  </a:moveTo>
                  <a:cubicBezTo>
                    <a:pt x="84" y="0"/>
                    <a:pt x="55" y="19"/>
                    <a:pt x="51" y="57"/>
                  </a:cubicBezTo>
                  <a:cubicBezTo>
                    <a:pt x="48" y="196"/>
                    <a:pt x="41" y="332"/>
                    <a:pt x="34" y="472"/>
                  </a:cubicBezTo>
                  <a:cubicBezTo>
                    <a:pt x="28" y="588"/>
                    <a:pt x="1" y="699"/>
                    <a:pt x="55" y="805"/>
                  </a:cubicBezTo>
                  <a:cubicBezTo>
                    <a:pt x="67" y="827"/>
                    <a:pt x="90" y="838"/>
                    <a:pt x="112" y="838"/>
                  </a:cubicBezTo>
                  <a:cubicBezTo>
                    <a:pt x="135" y="838"/>
                    <a:pt x="157" y="827"/>
                    <a:pt x="167" y="805"/>
                  </a:cubicBezTo>
                  <a:cubicBezTo>
                    <a:pt x="222" y="699"/>
                    <a:pt x="197" y="588"/>
                    <a:pt x="191" y="472"/>
                  </a:cubicBezTo>
                  <a:cubicBezTo>
                    <a:pt x="184" y="332"/>
                    <a:pt x="177" y="196"/>
                    <a:pt x="170" y="57"/>
                  </a:cubicBezTo>
                  <a:cubicBezTo>
                    <a:pt x="169" y="19"/>
                    <a:pt x="141" y="0"/>
                    <a:pt x="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1"/>
            <p:cNvSpPr/>
            <p:nvPr/>
          </p:nvSpPr>
          <p:spPr>
            <a:xfrm>
              <a:off x="7775194" y="3392668"/>
              <a:ext cx="26067" cy="58541"/>
            </a:xfrm>
            <a:custGeom>
              <a:rect b="b" l="l" r="r" t="t"/>
              <a:pathLst>
                <a:path extrusionOk="0" h="804" w="358">
                  <a:moveTo>
                    <a:pt x="180" y="1"/>
                  </a:moveTo>
                  <a:cubicBezTo>
                    <a:pt x="141" y="1"/>
                    <a:pt x="102" y="28"/>
                    <a:pt x="96" y="83"/>
                  </a:cubicBezTo>
                  <a:cubicBezTo>
                    <a:pt x="68" y="280"/>
                    <a:pt x="0" y="529"/>
                    <a:pt x="65" y="719"/>
                  </a:cubicBezTo>
                  <a:cubicBezTo>
                    <a:pt x="83" y="775"/>
                    <a:pt x="131" y="803"/>
                    <a:pt x="179" y="803"/>
                  </a:cubicBezTo>
                  <a:cubicBezTo>
                    <a:pt x="226" y="803"/>
                    <a:pt x="274" y="775"/>
                    <a:pt x="293" y="719"/>
                  </a:cubicBezTo>
                  <a:cubicBezTo>
                    <a:pt x="357" y="529"/>
                    <a:pt x="289" y="277"/>
                    <a:pt x="266" y="83"/>
                  </a:cubicBezTo>
                  <a:cubicBezTo>
                    <a:pt x="259" y="28"/>
                    <a:pt x="219" y="1"/>
                    <a:pt x="1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1"/>
            <p:cNvSpPr/>
            <p:nvPr/>
          </p:nvSpPr>
          <p:spPr>
            <a:xfrm>
              <a:off x="7795217" y="3633824"/>
              <a:ext cx="18203" cy="64293"/>
            </a:xfrm>
            <a:custGeom>
              <a:rect b="b" l="l" r="r" t="t"/>
              <a:pathLst>
                <a:path extrusionOk="0" h="883" w="250">
                  <a:moveTo>
                    <a:pt x="125" y="1"/>
                  </a:moveTo>
                  <a:cubicBezTo>
                    <a:pt x="88" y="1"/>
                    <a:pt x="50" y="25"/>
                    <a:pt x="45" y="75"/>
                  </a:cubicBezTo>
                  <a:cubicBezTo>
                    <a:pt x="28" y="326"/>
                    <a:pt x="0" y="565"/>
                    <a:pt x="35" y="816"/>
                  </a:cubicBezTo>
                  <a:cubicBezTo>
                    <a:pt x="42" y="860"/>
                    <a:pt x="83" y="882"/>
                    <a:pt x="125" y="882"/>
                  </a:cubicBezTo>
                  <a:cubicBezTo>
                    <a:pt x="166" y="882"/>
                    <a:pt x="207" y="860"/>
                    <a:pt x="212" y="816"/>
                  </a:cubicBezTo>
                  <a:cubicBezTo>
                    <a:pt x="249" y="565"/>
                    <a:pt x="222" y="326"/>
                    <a:pt x="205" y="75"/>
                  </a:cubicBezTo>
                  <a:cubicBezTo>
                    <a:pt x="200" y="25"/>
                    <a:pt x="162" y="1"/>
                    <a:pt x="1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1"/>
            <p:cNvSpPr/>
            <p:nvPr/>
          </p:nvSpPr>
          <p:spPr>
            <a:xfrm>
              <a:off x="7989045" y="3588899"/>
              <a:ext cx="25776" cy="68371"/>
            </a:xfrm>
            <a:custGeom>
              <a:rect b="b" l="l" r="r" t="t"/>
              <a:pathLst>
                <a:path extrusionOk="0" h="939" w="354">
                  <a:moveTo>
                    <a:pt x="103" y="0"/>
                  </a:moveTo>
                  <a:cubicBezTo>
                    <a:pt x="50" y="0"/>
                    <a:pt x="0" y="42"/>
                    <a:pt x="17" y="113"/>
                  </a:cubicBezTo>
                  <a:cubicBezTo>
                    <a:pt x="71" y="361"/>
                    <a:pt x="30" y="610"/>
                    <a:pt x="40" y="862"/>
                  </a:cubicBezTo>
                  <a:cubicBezTo>
                    <a:pt x="42" y="910"/>
                    <a:pt x="80" y="939"/>
                    <a:pt x="120" y="939"/>
                  </a:cubicBezTo>
                  <a:cubicBezTo>
                    <a:pt x="144" y="939"/>
                    <a:pt x="170" y="927"/>
                    <a:pt x="187" y="902"/>
                  </a:cubicBezTo>
                  <a:cubicBezTo>
                    <a:pt x="353" y="640"/>
                    <a:pt x="306" y="341"/>
                    <a:pt x="193" y="62"/>
                  </a:cubicBezTo>
                  <a:cubicBezTo>
                    <a:pt x="175" y="20"/>
                    <a:pt x="138" y="0"/>
                    <a:pt x="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"/>
            <p:cNvSpPr/>
            <p:nvPr/>
          </p:nvSpPr>
          <p:spPr>
            <a:xfrm>
              <a:off x="6847193" y="3559628"/>
              <a:ext cx="168707" cy="714291"/>
            </a:xfrm>
            <a:custGeom>
              <a:rect b="b" l="l" r="r" t="t"/>
              <a:pathLst>
                <a:path extrusionOk="0" h="9810" w="2317">
                  <a:moveTo>
                    <a:pt x="2286" y="1"/>
                  </a:moveTo>
                  <a:cubicBezTo>
                    <a:pt x="2276" y="1"/>
                    <a:pt x="2266" y="6"/>
                    <a:pt x="2262" y="18"/>
                  </a:cubicBezTo>
                  <a:cubicBezTo>
                    <a:pt x="1654" y="1611"/>
                    <a:pt x="1180" y="3258"/>
                    <a:pt x="786" y="4918"/>
                  </a:cubicBezTo>
                  <a:cubicBezTo>
                    <a:pt x="415" y="6496"/>
                    <a:pt x="68" y="8140"/>
                    <a:pt x="0" y="9766"/>
                  </a:cubicBezTo>
                  <a:cubicBezTo>
                    <a:pt x="0" y="9794"/>
                    <a:pt x="25" y="9810"/>
                    <a:pt x="49" y="9810"/>
                  </a:cubicBezTo>
                  <a:cubicBezTo>
                    <a:pt x="69" y="9810"/>
                    <a:pt x="88" y="9799"/>
                    <a:pt x="92" y="9776"/>
                  </a:cubicBezTo>
                  <a:cubicBezTo>
                    <a:pt x="450" y="8150"/>
                    <a:pt x="629" y="6490"/>
                    <a:pt x="1004" y="4863"/>
                  </a:cubicBezTo>
                  <a:cubicBezTo>
                    <a:pt x="1375" y="3237"/>
                    <a:pt x="1882" y="1645"/>
                    <a:pt x="2310" y="32"/>
                  </a:cubicBezTo>
                  <a:cubicBezTo>
                    <a:pt x="2316" y="13"/>
                    <a:pt x="2301" y="1"/>
                    <a:pt x="22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"/>
            <p:cNvSpPr/>
            <p:nvPr/>
          </p:nvSpPr>
          <p:spPr>
            <a:xfrm>
              <a:off x="5860724" y="3649334"/>
              <a:ext cx="20897" cy="65240"/>
            </a:xfrm>
            <a:custGeom>
              <a:rect b="b" l="l" r="r" t="t"/>
              <a:pathLst>
                <a:path extrusionOk="0" h="896" w="287">
                  <a:moveTo>
                    <a:pt x="143" y="1"/>
                  </a:moveTo>
                  <a:cubicBezTo>
                    <a:pt x="101" y="1"/>
                    <a:pt x="60" y="28"/>
                    <a:pt x="58" y="82"/>
                  </a:cubicBezTo>
                  <a:cubicBezTo>
                    <a:pt x="48" y="321"/>
                    <a:pt x="0" y="593"/>
                    <a:pt x="48" y="825"/>
                  </a:cubicBezTo>
                  <a:cubicBezTo>
                    <a:pt x="58" y="872"/>
                    <a:pt x="100" y="896"/>
                    <a:pt x="143" y="896"/>
                  </a:cubicBezTo>
                  <a:cubicBezTo>
                    <a:pt x="186" y="896"/>
                    <a:pt x="228" y="872"/>
                    <a:pt x="239" y="825"/>
                  </a:cubicBezTo>
                  <a:cubicBezTo>
                    <a:pt x="286" y="593"/>
                    <a:pt x="239" y="321"/>
                    <a:pt x="228" y="82"/>
                  </a:cubicBezTo>
                  <a:cubicBezTo>
                    <a:pt x="226" y="28"/>
                    <a:pt x="185" y="1"/>
                    <a:pt x="1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"/>
            <p:cNvSpPr/>
            <p:nvPr/>
          </p:nvSpPr>
          <p:spPr>
            <a:xfrm>
              <a:off x="5955599" y="3683264"/>
              <a:ext cx="15655" cy="41503"/>
            </a:xfrm>
            <a:custGeom>
              <a:rect b="b" l="l" r="r" t="t"/>
              <a:pathLst>
                <a:path extrusionOk="0" h="570" w="215">
                  <a:moveTo>
                    <a:pt x="107" y="0"/>
                  </a:moveTo>
                  <a:cubicBezTo>
                    <a:pt x="79" y="0"/>
                    <a:pt x="51" y="20"/>
                    <a:pt x="48" y="59"/>
                  </a:cubicBezTo>
                  <a:cubicBezTo>
                    <a:pt x="38" y="202"/>
                    <a:pt x="0" y="376"/>
                    <a:pt x="38" y="519"/>
                  </a:cubicBezTo>
                  <a:cubicBezTo>
                    <a:pt x="46" y="552"/>
                    <a:pt x="77" y="569"/>
                    <a:pt x="107" y="569"/>
                  </a:cubicBezTo>
                  <a:cubicBezTo>
                    <a:pt x="138" y="569"/>
                    <a:pt x="169" y="552"/>
                    <a:pt x="177" y="519"/>
                  </a:cubicBezTo>
                  <a:cubicBezTo>
                    <a:pt x="214" y="376"/>
                    <a:pt x="177" y="202"/>
                    <a:pt x="167" y="59"/>
                  </a:cubicBezTo>
                  <a:cubicBezTo>
                    <a:pt x="164" y="20"/>
                    <a:pt x="136" y="0"/>
                    <a:pt x="1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"/>
            <p:cNvSpPr/>
            <p:nvPr/>
          </p:nvSpPr>
          <p:spPr>
            <a:xfrm>
              <a:off x="5924363" y="3883864"/>
              <a:ext cx="13980" cy="45435"/>
            </a:xfrm>
            <a:custGeom>
              <a:rect b="b" l="l" r="r" t="t"/>
              <a:pathLst>
                <a:path extrusionOk="0" h="624" w="192">
                  <a:moveTo>
                    <a:pt x="96" y="0"/>
                  </a:moveTo>
                  <a:cubicBezTo>
                    <a:pt x="68" y="0"/>
                    <a:pt x="40" y="19"/>
                    <a:pt x="38" y="56"/>
                  </a:cubicBezTo>
                  <a:cubicBezTo>
                    <a:pt x="31" y="145"/>
                    <a:pt x="28" y="234"/>
                    <a:pt x="21" y="325"/>
                  </a:cubicBezTo>
                  <a:cubicBezTo>
                    <a:pt x="18" y="407"/>
                    <a:pt x="1" y="492"/>
                    <a:pt x="28" y="570"/>
                  </a:cubicBezTo>
                  <a:cubicBezTo>
                    <a:pt x="38" y="606"/>
                    <a:pt x="67" y="624"/>
                    <a:pt x="96" y="624"/>
                  </a:cubicBezTo>
                  <a:cubicBezTo>
                    <a:pt x="125" y="624"/>
                    <a:pt x="154" y="606"/>
                    <a:pt x="164" y="570"/>
                  </a:cubicBezTo>
                  <a:cubicBezTo>
                    <a:pt x="191" y="492"/>
                    <a:pt x="174" y="403"/>
                    <a:pt x="171" y="325"/>
                  </a:cubicBezTo>
                  <a:cubicBezTo>
                    <a:pt x="164" y="234"/>
                    <a:pt x="161" y="145"/>
                    <a:pt x="153" y="56"/>
                  </a:cubicBezTo>
                  <a:cubicBezTo>
                    <a:pt x="152" y="19"/>
                    <a:pt x="124" y="0"/>
                    <a:pt x="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"/>
            <p:cNvSpPr/>
            <p:nvPr/>
          </p:nvSpPr>
          <p:spPr>
            <a:xfrm>
              <a:off x="7145944" y="1343351"/>
              <a:ext cx="1510714" cy="1392466"/>
            </a:xfrm>
            <a:custGeom>
              <a:rect b="b" l="l" r="r" t="t"/>
              <a:pathLst>
                <a:path extrusionOk="0" h="19124" w="20748">
                  <a:moveTo>
                    <a:pt x="9265" y="0"/>
                  </a:moveTo>
                  <a:cubicBezTo>
                    <a:pt x="8349" y="0"/>
                    <a:pt x="7466" y="137"/>
                    <a:pt x="6839" y="370"/>
                  </a:cubicBezTo>
                  <a:cubicBezTo>
                    <a:pt x="5651" y="812"/>
                    <a:pt x="4396" y="1608"/>
                    <a:pt x="3665" y="2642"/>
                  </a:cubicBezTo>
                  <a:cubicBezTo>
                    <a:pt x="2936" y="3680"/>
                    <a:pt x="2450" y="4902"/>
                    <a:pt x="1943" y="6062"/>
                  </a:cubicBezTo>
                  <a:cubicBezTo>
                    <a:pt x="1334" y="7464"/>
                    <a:pt x="1028" y="8872"/>
                    <a:pt x="538" y="10318"/>
                  </a:cubicBezTo>
                  <a:cubicBezTo>
                    <a:pt x="252" y="11169"/>
                    <a:pt x="1" y="12046"/>
                    <a:pt x="24" y="12945"/>
                  </a:cubicBezTo>
                  <a:cubicBezTo>
                    <a:pt x="78" y="14948"/>
                    <a:pt x="1552" y="16701"/>
                    <a:pt x="3314" y="17657"/>
                  </a:cubicBezTo>
                  <a:cubicBezTo>
                    <a:pt x="5080" y="18616"/>
                    <a:pt x="6366" y="18936"/>
                    <a:pt x="8751" y="19123"/>
                  </a:cubicBezTo>
                  <a:cubicBezTo>
                    <a:pt x="12133" y="18973"/>
                    <a:pt x="15630" y="18797"/>
                    <a:pt x="18672" y="17303"/>
                  </a:cubicBezTo>
                  <a:cubicBezTo>
                    <a:pt x="19030" y="17129"/>
                    <a:pt x="19383" y="16932"/>
                    <a:pt x="19649" y="16636"/>
                  </a:cubicBezTo>
                  <a:cubicBezTo>
                    <a:pt x="19961" y="16286"/>
                    <a:pt x="20125" y="15826"/>
                    <a:pt x="20241" y="15367"/>
                  </a:cubicBezTo>
                  <a:cubicBezTo>
                    <a:pt x="20748" y="13359"/>
                    <a:pt x="20462" y="11227"/>
                    <a:pt x="19900" y="9233"/>
                  </a:cubicBezTo>
                  <a:cubicBezTo>
                    <a:pt x="19080" y="6313"/>
                    <a:pt x="17566" y="3446"/>
                    <a:pt x="15028" y="1792"/>
                  </a:cubicBezTo>
                  <a:cubicBezTo>
                    <a:pt x="13474" y="778"/>
                    <a:pt x="12518" y="574"/>
                    <a:pt x="10718" y="121"/>
                  </a:cubicBezTo>
                  <a:cubicBezTo>
                    <a:pt x="10247" y="39"/>
                    <a:pt x="9752" y="0"/>
                    <a:pt x="92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"/>
            <p:cNvSpPr/>
            <p:nvPr/>
          </p:nvSpPr>
          <p:spPr>
            <a:xfrm>
              <a:off x="7308463" y="1451114"/>
              <a:ext cx="1019957" cy="1523238"/>
            </a:xfrm>
            <a:custGeom>
              <a:rect b="b" l="l" r="r" t="t"/>
              <a:pathLst>
                <a:path extrusionOk="0" h="20920" w="14008">
                  <a:moveTo>
                    <a:pt x="6266" y="0"/>
                  </a:moveTo>
                  <a:cubicBezTo>
                    <a:pt x="4944" y="0"/>
                    <a:pt x="3676" y="772"/>
                    <a:pt x="2844" y="1815"/>
                  </a:cubicBezTo>
                  <a:cubicBezTo>
                    <a:pt x="1936" y="2952"/>
                    <a:pt x="1470" y="4374"/>
                    <a:pt x="1126" y="5790"/>
                  </a:cubicBezTo>
                  <a:cubicBezTo>
                    <a:pt x="405" y="8770"/>
                    <a:pt x="0" y="11863"/>
                    <a:pt x="1623" y="14496"/>
                  </a:cubicBezTo>
                  <a:cubicBezTo>
                    <a:pt x="1946" y="15020"/>
                    <a:pt x="2684" y="15687"/>
                    <a:pt x="3253" y="15912"/>
                  </a:cubicBezTo>
                  <a:cubicBezTo>
                    <a:pt x="3640" y="16061"/>
                    <a:pt x="3760" y="16143"/>
                    <a:pt x="4141" y="16245"/>
                  </a:cubicBezTo>
                  <a:lnTo>
                    <a:pt x="4141" y="16384"/>
                  </a:lnTo>
                  <a:cubicBezTo>
                    <a:pt x="4066" y="17334"/>
                    <a:pt x="3954" y="18133"/>
                    <a:pt x="3984" y="19085"/>
                  </a:cubicBezTo>
                  <a:cubicBezTo>
                    <a:pt x="3995" y="19453"/>
                    <a:pt x="4019" y="19838"/>
                    <a:pt x="4192" y="20161"/>
                  </a:cubicBezTo>
                  <a:cubicBezTo>
                    <a:pt x="4451" y="20650"/>
                    <a:pt x="5015" y="20920"/>
                    <a:pt x="5568" y="20920"/>
                  </a:cubicBezTo>
                  <a:cubicBezTo>
                    <a:pt x="5604" y="20920"/>
                    <a:pt x="5640" y="20918"/>
                    <a:pt x="5675" y="20916"/>
                  </a:cubicBezTo>
                  <a:cubicBezTo>
                    <a:pt x="6261" y="20879"/>
                    <a:pt x="6801" y="20569"/>
                    <a:pt x="7227" y="20167"/>
                  </a:cubicBezTo>
                  <a:cubicBezTo>
                    <a:pt x="7655" y="19766"/>
                    <a:pt x="7808" y="19715"/>
                    <a:pt x="8132" y="19228"/>
                  </a:cubicBezTo>
                  <a:lnTo>
                    <a:pt x="8234" y="19045"/>
                  </a:lnTo>
                  <a:cubicBezTo>
                    <a:pt x="8309" y="18898"/>
                    <a:pt x="8183" y="17256"/>
                    <a:pt x="8216" y="16422"/>
                  </a:cubicBezTo>
                  <a:cubicBezTo>
                    <a:pt x="9530" y="16191"/>
                    <a:pt x="10826" y="15173"/>
                    <a:pt x="11258" y="13891"/>
                  </a:cubicBezTo>
                  <a:cubicBezTo>
                    <a:pt x="11374" y="13982"/>
                    <a:pt x="11585" y="14104"/>
                    <a:pt x="11704" y="14129"/>
                  </a:cubicBezTo>
                  <a:cubicBezTo>
                    <a:pt x="11776" y="14143"/>
                    <a:pt x="11849" y="14150"/>
                    <a:pt x="11921" y="14150"/>
                  </a:cubicBezTo>
                  <a:cubicBezTo>
                    <a:pt x="12323" y="14150"/>
                    <a:pt x="12713" y="13941"/>
                    <a:pt x="13041" y="13693"/>
                  </a:cubicBezTo>
                  <a:cubicBezTo>
                    <a:pt x="13456" y="13380"/>
                    <a:pt x="13701" y="12986"/>
                    <a:pt x="13827" y="12482"/>
                  </a:cubicBezTo>
                  <a:cubicBezTo>
                    <a:pt x="14007" y="11768"/>
                    <a:pt x="13780" y="11029"/>
                    <a:pt x="13246" y="10645"/>
                  </a:cubicBezTo>
                  <a:cubicBezTo>
                    <a:pt x="12863" y="10368"/>
                    <a:pt x="12447" y="10258"/>
                    <a:pt x="12001" y="10258"/>
                  </a:cubicBezTo>
                  <a:cubicBezTo>
                    <a:pt x="11849" y="10258"/>
                    <a:pt x="11692" y="10271"/>
                    <a:pt x="11533" y="10294"/>
                  </a:cubicBezTo>
                  <a:lnTo>
                    <a:pt x="11533" y="10294"/>
                  </a:lnTo>
                  <a:cubicBezTo>
                    <a:pt x="11912" y="7809"/>
                    <a:pt x="11677" y="5233"/>
                    <a:pt x="10854" y="2856"/>
                  </a:cubicBezTo>
                  <a:cubicBezTo>
                    <a:pt x="10680" y="2353"/>
                    <a:pt x="10473" y="1846"/>
                    <a:pt x="10115" y="1455"/>
                  </a:cubicBezTo>
                  <a:cubicBezTo>
                    <a:pt x="9809" y="1118"/>
                    <a:pt x="9408" y="884"/>
                    <a:pt x="8996" y="693"/>
                  </a:cubicBezTo>
                  <a:cubicBezTo>
                    <a:pt x="8145" y="295"/>
                    <a:pt x="7220" y="60"/>
                    <a:pt x="6284" y="3"/>
                  </a:cubicBezTo>
                  <a:lnTo>
                    <a:pt x="6284" y="3"/>
                  </a:lnTo>
                  <a:lnTo>
                    <a:pt x="6618" y="19"/>
                  </a:lnTo>
                  <a:cubicBezTo>
                    <a:pt x="6500" y="7"/>
                    <a:pt x="6383" y="0"/>
                    <a:pt x="6266" y="0"/>
                  </a:cubicBezTo>
                  <a:close/>
                </a:path>
              </a:pathLst>
            </a:custGeom>
            <a:solidFill>
              <a:srgbClr val="C776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"/>
            <p:cNvSpPr/>
            <p:nvPr/>
          </p:nvSpPr>
          <p:spPr>
            <a:xfrm>
              <a:off x="7373849" y="1407864"/>
              <a:ext cx="1018210" cy="800501"/>
            </a:xfrm>
            <a:custGeom>
              <a:rect b="b" l="l" r="r" t="t"/>
              <a:pathLst>
                <a:path extrusionOk="0" h="10994" w="13984">
                  <a:moveTo>
                    <a:pt x="307" y="5832"/>
                  </a:moveTo>
                  <a:cubicBezTo>
                    <a:pt x="171" y="6287"/>
                    <a:pt x="66" y="6817"/>
                    <a:pt x="0" y="7435"/>
                  </a:cubicBezTo>
                  <a:lnTo>
                    <a:pt x="307" y="5832"/>
                  </a:lnTo>
                  <a:close/>
                  <a:moveTo>
                    <a:pt x="5512" y="1"/>
                  </a:moveTo>
                  <a:cubicBezTo>
                    <a:pt x="4991" y="1"/>
                    <a:pt x="4460" y="8"/>
                    <a:pt x="3957" y="154"/>
                  </a:cubicBezTo>
                  <a:cubicBezTo>
                    <a:pt x="3593" y="259"/>
                    <a:pt x="3256" y="437"/>
                    <a:pt x="2923" y="620"/>
                  </a:cubicBezTo>
                  <a:cubicBezTo>
                    <a:pt x="2549" y="824"/>
                    <a:pt x="2181" y="1035"/>
                    <a:pt x="1821" y="1253"/>
                  </a:cubicBezTo>
                  <a:cubicBezTo>
                    <a:pt x="1640" y="1358"/>
                    <a:pt x="1460" y="1470"/>
                    <a:pt x="1321" y="1630"/>
                  </a:cubicBezTo>
                  <a:cubicBezTo>
                    <a:pt x="1188" y="1784"/>
                    <a:pt x="1103" y="1974"/>
                    <a:pt x="1024" y="2164"/>
                  </a:cubicBezTo>
                  <a:cubicBezTo>
                    <a:pt x="759" y="2808"/>
                    <a:pt x="561" y="3478"/>
                    <a:pt x="436" y="4162"/>
                  </a:cubicBezTo>
                  <a:cubicBezTo>
                    <a:pt x="402" y="4336"/>
                    <a:pt x="388" y="4553"/>
                    <a:pt x="531" y="4659"/>
                  </a:cubicBezTo>
                  <a:lnTo>
                    <a:pt x="307" y="5832"/>
                  </a:lnTo>
                  <a:lnTo>
                    <a:pt x="307" y="5832"/>
                  </a:lnTo>
                  <a:cubicBezTo>
                    <a:pt x="1106" y="3161"/>
                    <a:pt x="2971" y="3093"/>
                    <a:pt x="4073" y="2947"/>
                  </a:cubicBezTo>
                  <a:cubicBezTo>
                    <a:pt x="4311" y="2916"/>
                    <a:pt x="4551" y="2900"/>
                    <a:pt x="4791" y="2900"/>
                  </a:cubicBezTo>
                  <a:cubicBezTo>
                    <a:pt x="5855" y="2900"/>
                    <a:pt x="6920" y="3207"/>
                    <a:pt x="7805" y="3797"/>
                  </a:cubicBezTo>
                  <a:cubicBezTo>
                    <a:pt x="8081" y="3985"/>
                    <a:pt x="8336" y="4193"/>
                    <a:pt x="8584" y="4414"/>
                  </a:cubicBezTo>
                  <a:cubicBezTo>
                    <a:pt x="8857" y="4655"/>
                    <a:pt x="9122" y="4907"/>
                    <a:pt x="9350" y="5190"/>
                  </a:cubicBezTo>
                  <a:cubicBezTo>
                    <a:pt x="9976" y="5975"/>
                    <a:pt x="10289" y="6976"/>
                    <a:pt x="10398" y="7973"/>
                  </a:cubicBezTo>
                  <a:cubicBezTo>
                    <a:pt x="10510" y="8973"/>
                    <a:pt x="10432" y="9983"/>
                    <a:pt x="10357" y="10983"/>
                  </a:cubicBezTo>
                  <a:lnTo>
                    <a:pt x="10408" y="10994"/>
                  </a:lnTo>
                  <a:cubicBezTo>
                    <a:pt x="11172" y="10677"/>
                    <a:pt x="12000" y="10514"/>
                    <a:pt x="12828" y="10514"/>
                  </a:cubicBezTo>
                  <a:cubicBezTo>
                    <a:pt x="13173" y="10514"/>
                    <a:pt x="13518" y="10542"/>
                    <a:pt x="13858" y="10599"/>
                  </a:cubicBezTo>
                  <a:cubicBezTo>
                    <a:pt x="13984" y="10116"/>
                    <a:pt x="13875" y="9606"/>
                    <a:pt x="13759" y="9119"/>
                  </a:cubicBezTo>
                  <a:cubicBezTo>
                    <a:pt x="13569" y="8337"/>
                    <a:pt x="13354" y="7561"/>
                    <a:pt x="13113" y="6792"/>
                  </a:cubicBezTo>
                  <a:cubicBezTo>
                    <a:pt x="12664" y="5369"/>
                    <a:pt x="12112" y="3961"/>
                    <a:pt x="11238" y="2753"/>
                  </a:cubicBezTo>
                  <a:cubicBezTo>
                    <a:pt x="10364" y="1542"/>
                    <a:pt x="9132" y="545"/>
                    <a:pt x="7683" y="192"/>
                  </a:cubicBezTo>
                  <a:cubicBezTo>
                    <a:pt x="6975" y="18"/>
                    <a:pt x="6241" y="5"/>
                    <a:pt x="5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"/>
            <p:cNvSpPr/>
            <p:nvPr/>
          </p:nvSpPr>
          <p:spPr>
            <a:xfrm>
              <a:off x="7661169" y="1807460"/>
              <a:ext cx="395226" cy="395445"/>
            </a:xfrm>
            <a:custGeom>
              <a:rect b="b" l="l" r="r" t="t"/>
              <a:pathLst>
                <a:path extrusionOk="0" h="5431" w="5428">
                  <a:moveTo>
                    <a:pt x="2713" y="246"/>
                  </a:moveTo>
                  <a:cubicBezTo>
                    <a:pt x="4074" y="246"/>
                    <a:pt x="5183" y="1355"/>
                    <a:pt x="5183" y="2716"/>
                  </a:cubicBezTo>
                  <a:cubicBezTo>
                    <a:pt x="5183" y="4077"/>
                    <a:pt x="4074" y="5182"/>
                    <a:pt x="2713" y="5182"/>
                  </a:cubicBezTo>
                  <a:cubicBezTo>
                    <a:pt x="1351" y="5182"/>
                    <a:pt x="246" y="4077"/>
                    <a:pt x="246" y="2716"/>
                  </a:cubicBezTo>
                  <a:cubicBezTo>
                    <a:pt x="246" y="1355"/>
                    <a:pt x="1351" y="246"/>
                    <a:pt x="2713" y="246"/>
                  </a:cubicBezTo>
                  <a:close/>
                  <a:moveTo>
                    <a:pt x="2713" y="1"/>
                  </a:moveTo>
                  <a:cubicBezTo>
                    <a:pt x="1216" y="1"/>
                    <a:pt x="1" y="1219"/>
                    <a:pt x="1" y="2716"/>
                  </a:cubicBezTo>
                  <a:cubicBezTo>
                    <a:pt x="1" y="4213"/>
                    <a:pt x="1216" y="5431"/>
                    <a:pt x="2713" y="5431"/>
                  </a:cubicBezTo>
                  <a:cubicBezTo>
                    <a:pt x="4209" y="5431"/>
                    <a:pt x="5428" y="4213"/>
                    <a:pt x="5428" y="2716"/>
                  </a:cubicBezTo>
                  <a:cubicBezTo>
                    <a:pt x="5428" y="1219"/>
                    <a:pt x="4209" y="1"/>
                    <a:pt x="2713" y="1"/>
                  </a:cubicBezTo>
                  <a:close/>
                </a:path>
              </a:pathLst>
            </a:custGeom>
            <a:solidFill>
              <a:srgbClr val="FAFB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"/>
            <p:cNvSpPr/>
            <p:nvPr/>
          </p:nvSpPr>
          <p:spPr>
            <a:xfrm>
              <a:off x="7279411" y="1837750"/>
              <a:ext cx="333336" cy="369159"/>
            </a:xfrm>
            <a:custGeom>
              <a:rect b="b" l="l" r="r" t="t"/>
              <a:pathLst>
                <a:path extrusionOk="0" h="5070" w="4578">
                  <a:moveTo>
                    <a:pt x="2291" y="217"/>
                  </a:moveTo>
                  <a:cubicBezTo>
                    <a:pt x="3430" y="217"/>
                    <a:pt x="4360" y="1259"/>
                    <a:pt x="4360" y="2535"/>
                  </a:cubicBezTo>
                  <a:cubicBezTo>
                    <a:pt x="4360" y="3810"/>
                    <a:pt x="3430" y="4848"/>
                    <a:pt x="2291" y="4848"/>
                  </a:cubicBezTo>
                  <a:cubicBezTo>
                    <a:pt x="1148" y="4848"/>
                    <a:pt x="222" y="3810"/>
                    <a:pt x="222" y="2535"/>
                  </a:cubicBezTo>
                  <a:cubicBezTo>
                    <a:pt x="222" y="1259"/>
                    <a:pt x="1148" y="217"/>
                    <a:pt x="2291" y="217"/>
                  </a:cubicBezTo>
                  <a:close/>
                  <a:moveTo>
                    <a:pt x="2291" y="0"/>
                  </a:moveTo>
                  <a:cubicBezTo>
                    <a:pt x="1029" y="0"/>
                    <a:pt x="1" y="1136"/>
                    <a:pt x="1" y="2535"/>
                  </a:cubicBezTo>
                  <a:cubicBezTo>
                    <a:pt x="1" y="3933"/>
                    <a:pt x="1029" y="5069"/>
                    <a:pt x="2291" y="5069"/>
                  </a:cubicBezTo>
                  <a:cubicBezTo>
                    <a:pt x="3553" y="5069"/>
                    <a:pt x="4578" y="3933"/>
                    <a:pt x="4578" y="2535"/>
                  </a:cubicBezTo>
                  <a:cubicBezTo>
                    <a:pt x="4578" y="1136"/>
                    <a:pt x="3553" y="0"/>
                    <a:pt x="2291" y="0"/>
                  </a:cubicBezTo>
                  <a:close/>
                </a:path>
              </a:pathLst>
            </a:custGeom>
            <a:solidFill>
              <a:srgbClr val="FAFB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"/>
            <p:cNvSpPr/>
            <p:nvPr/>
          </p:nvSpPr>
          <p:spPr>
            <a:xfrm>
              <a:off x="7840070" y="1989347"/>
              <a:ext cx="70410" cy="68953"/>
            </a:xfrm>
            <a:custGeom>
              <a:rect b="b" l="l" r="r" t="t"/>
              <a:pathLst>
                <a:path extrusionOk="0" h="947" w="967">
                  <a:moveTo>
                    <a:pt x="481" y="0"/>
                  </a:moveTo>
                  <a:cubicBezTo>
                    <a:pt x="228" y="0"/>
                    <a:pt x="21" y="200"/>
                    <a:pt x="11" y="456"/>
                  </a:cubicBezTo>
                  <a:cubicBezTo>
                    <a:pt x="1" y="718"/>
                    <a:pt x="205" y="935"/>
                    <a:pt x="466" y="946"/>
                  </a:cubicBezTo>
                  <a:cubicBezTo>
                    <a:pt x="472" y="946"/>
                    <a:pt x="478" y="946"/>
                    <a:pt x="484" y="946"/>
                  </a:cubicBezTo>
                  <a:cubicBezTo>
                    <a:pt x="738" y="946"/>
                    <a:pt x="947" y="746"/>
                    <a:pt x="956" y="490"/>
                  </a:cubicBezTo>
                  <a:cubicBezTo>
                    <a:pt x="967" y="228"/>
                    <a:pt x="763" y="10"/>
                    <a:pt x="501" y="0"/>
                  </a:cubicBezTo>
                  <a:cubicBezTo>
                    <a:pt x="494" y="0"/>
                    <a:pt x="488" y="0"/>
                    <a:pt x="4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"/>
            <p:cNvSpPr/>
            <p:nvPr/>
          </p:nvSpPr>
          <p:spPr>
            <a:xfrm>
              <a:off x="7469671" y="2001652"/>
              <a:ext cx="70264" cy="69026"/>
            </a:xfrm>
            <a:custGeom>
              <a:rect b="b" l="l" r="r" t="t"/>
              <a:pathLst>
                <a:path extrusionOk="0" h="948" w="965">
                  <a:moveTo>
                    <a:pt x="479" y="1"/>
                  </a:moveTo>
                  <a:cubicBezTo>
                    <a:pt x="228" y="1"/>
                    <a:pt x="18" y="201"/>
                    <a:pt x="8" y="457"/>
                  </a:cubicBezTo>
                  <a:cubicBezTo>
                    <a:pt x="1" y="719"/>
                    <a:pt x="205" y="937"/>
                    <a:pt x="464" y="947"/>
                  </a:cubicBezTo>
                  <a:cubicBezTo>
                    <a:pt x="470" y="947"/>
                    <a:pt x="477" y="947"/>
                    <a:pt x="483" y="947"/>
                  </a:cubicBezTo>
                  <a:cubicBezTo>
                    <a:pt x="737" y="947"/>
                    <a:pt x="947" y="747"/>
                    <a:pt x="954" y="491"/>
                  </a:cubicBezTo>
                  <a:cubicBezTo>
                    <a:pt x="964" y="229"/>
                    <a:pt x="760" y="11"/>
                    <a:pt x="498" y="1"/>
                  </a:cubicBezTo>
                  <a:cubicBezTo>
                    <a:pt x="492" y="1"/>
                    <a:pt x="485" y="1"/>
                    <a:pt x="4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"/>
            <p:cNvSpPr/>
            <p:nvPr/>
          </p:nvSpPr>
          <p:spPr>
            <a:xfrm>
              <a:off x="7561852" y="1828066"/>
              <a:ext cx="96185" cy="365446"/>
            </a:xfrm>
            <a:custGeom>
              <a:rect b="b" l="l" r="r" t="t"/>
              <a:pathLst>
                <a:path extrusionOk="0" h="5019" w="1321">
                  <a:moveTo>
                    <a:pt x="1321" y="0"/>
                  </a:moveTo>
                  <a:cubicBezTo>
                    <a:pt x="531" y="1415"/>
                    <a:pt x="76" y="3015"/>
                    <a:pt x="0" y="4634"/>
                  </a:cubicBezTo>
                  <a:lnTo>
                    <a:pt x="8" y="4661"/>
                  </a:lnTo>
                  <a:cubicBezTo>
                    <a:pt x="38" y="4743"/>
                    <a:pt x="127" y="4780"/>
                    <a:pt x="205" y="4815"/>
                  </a:cubicBezTo>
                  <a:cubicBezTo>
                    <a:pt x="375" y="4882"/>
                    <a:pt x="545" y="4951"/>
                    <a:pt x="712" y="5019"/>
                  </a:cubicBezTo>
                  <a:lnTo>
                    <a:pt x="1321" y="0"/>
                  </a:lnTo>
                  <a:close/>
                </a:path>
              </a:pathLst>
            </a:custGeom>
            <a:solidFill>
              <a:srgbClr val="C776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"/>
            <p:cNvSpPr/>
            <p:nvPr/>
          </p:nvSpPr>
          <p:spPr>
            <a:xfrm>
              <a:off x="7544013" y="1817436"/>
              <a:ext cx="127131" cy="383139"/>
            </a:xfrm>
            <a:custGeom>
              <a:rect b="b" l="l" r="r" t="t"/>
              <a:pathLst>
                <a:path extrusionOk="0" h="5262" w="1746">
                  <a:moveTo>
                    <a:pt x="1560" y="1"/>
                  </a:moveTo>
                  <a:cubicBezTo>
                    <a:pt x="1517" y="1"/>
                    <a:pt x="1473" y="22"/>
                    <a:pt x="1440" y="71"/>
                  </a:cubicBezTo>
                  <a:cubicBezTo>
                    <a:pt x="790" y="1088"/>
                    <a:pt x="419" y="2351"/>
                    <a:pt x="232" y="3535"/>
                  </a:cubicBezTo>
                  <a:cubicBezTo>
                    <a:pt x="178" y="3882"/>
                    <a:pt x="0" y="4518"/>
                    <a:pt x="137" y="4838"/>
                  </a:cubicBezTo>
                  <a:cubicBezTo>
                    <a:pt x="250" y="5103"/>
                    <a:pt x="708" y="5174"/>
                    <a:pt x="933" y="5256"/>
                  </a:cubicBezTo>
                  <a:cubicBezTo>
                    <a:pt x="943" y="5260"/>
                    <a:pt x="953" y="5261"/>
                    <a:pt x="962" y="5261"/>
                  </a:cubicBezTo>
                  <a:cubicBezTo>
                    <a:pt x="1048" y="5261"/>
                    <a:pt x="1097" y="5119"/>
                    <a:pt x="1008" y="5080"/>
                  </a:cubicBezTo>
                  <a:cubicBezTo>
                    <a:pt x="746" y="4967"/>
                    <a:pt x="566" y="4947"/>
                    <a:pt x="446" y="4702"/>
                  </a:cubicBezTo>
                  <a:cubicBezTo>
                    <a:pt x="327" y="4447"/>
                    <a:pt x="436" y="4117"/>
                    <a:pt x="477" y="3852"/>
                  </a:cubicBezTo>
                  <a:cubicBezTo>
                    <a:pt x="542" y="3450"/>
                    <a:pt x="617" y="3055"/>
                    <a:pt x="722" y="2664"/>
                  </a:cubicBezTo>
                  <a:cubicBezTo>
                    <a:pt x="950" y="1803"/>
                    <a:pt x="1327" y="1027"/>
                    <a:pt x="1692" y="221"/>
                  </a:cubicBezTo>
                  <a:cubicBezTo>
                    <a:pt x="1746" y="103"/>
                    <a:pt x="1655" y="1"/>
                    <a:pt x="15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"/>
            <p:cNvSpPr/>
            <p:nvPr/>
          </p:nvSpPr>
          <p:spPr>
            <a:xfrm>
              <a:off x="7600515" y="2227518"/>
              <a:ext cx="121961" cy="74269"/>
            </a:xfrm>
            <a:custGeom>
              <a:rect b="b" l="l" r="r" t="t"/>
              <a:pathLst>
                <a:path extrusionOk="0" h="1020" w="1675">
                  <a:moveTo>
                    <a:pt x="1294" y="1"/>
                  </a:moveTo>
                  <a:cubicBezTo>
                    <a:pt x="1131" y="1"/>
                    <a:pt x="938" y="29"/>
                    <a:pt x="760" y="29"/>
                  </a:cubicBezTo>
                  <a:cubicBezTo>
                    <a:pt x="587" y="29"/>
                    <a:pt x="428" y="4"/>
                    <a:pt x="301" y="4"/>
                  </a:cubicBezTo>
                  <a:cubicBezTo>
                    <a:pt x="118" y="4"/>
                    <a:pt x="0" y="55"/>
                    <a:pt x="0" y="302"/>
                  </a:cubicBezTo>
                  <a:cubicBezTo>
                    <a:pt x="0" y="723"/>
                    <a:pt x="341" y="1020"/>
                    <a:pt x="760" y="1020"/>
                  </a:cubicBezTo>
                  <a:cubicBezTo>
                    <a:pt x="1178" y="1020"/>
                    <a:pt x="1674" y="713"/>
                    <a:pt x="1674" y="291"/>
                  </a:cubicBezTo>
                  <a:cubicBezTo>
                    <a:pt x="1674" y="52"/>
                    <a:pt x="1511" y="1"/>
                    <a:pt x="1294" y="1"/>
                  </a:cubicBezTo>
                  <a:close/>
                </a:path>
              </a:pathLst>
            </a:custGeom>
            <a:solidFill>
              <a:srgbClr val="FAFB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"/>
            <p:cNvSpPr/>
            <p:nvPr/>
          </p:nvSpPr>
          <p:spPr>
            <a:xfrm>
              <a:off x="8183965" y="2312199"/>
              <a:ext cx="84026" cy="83006"/>
            </a:xfrm>
            <a:custGeom>
              <a:rect b="b" l="l" r="r" t="t"/>
              <a:pathLst>
                <a:path extrusionOk="0" h="1140" w="1154">
                  <a:moveTo>
                    <a:pt x="1072" y="1"/>
                  </a:moveTo>
                  <a:cubicBezTo>
                    <a:pt x="1065" y="1"/>
                    <a:pt x="1056" y="2"/>
                    <a:pt x="1048" y="6"/>
                  </a:cubicBezTo>
                  <a:cubicBezTo>
                    <a:pt x="796" y="108"/>
                    <a:pt x="581" y="237"/>
                    <a:pt x="391" y="435"/>
                  </a:cubicBezTo>
                  <a:cubicBezTo>
                    <a:pt x="231" y="598"/>
                    <a:pt x="0" y="829"/>
                    <a:pt x="7" y="1071"/>
                  </a:cubicBezTo>
                  <a:cubicBezTo>
                    <a:pt x="9" y="1107"/>
                    <a:pt x="41" y="1140"/>
                    <a:pt x="76" y="1140"/>
                  </a:cubicBezTo>
                  <a:cubicBezTo>
                    <a:pt x="87" y="1140"/>
                    <a:pt x="98" y="1136"/>
                    <a:pt x="109" y="1129"/>
                  </a:cubicBezTo>
                  <a:cubicBezTo>
                    <a:pt x="289" y="1010"/>
                    <a:pt x="381" y="775"/>
                    <a:pt x="527" y="615"/>
                  </a:cubicBezTo>
                  <a:cubicBezTo>
                    <a:pt x="694" y="435"/>
                    <a:pt x="895" y="265"/>
                    <a:pt x="1102" y="125"/>
                  </a:cubicBezTo>
                  <a:cubicBezTo>
                    <a:pt x="1154" y="92"/>
                    <a:pt x="1130" y="1"/>
                    <a:pt x="10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"/>
            <p:cNvSpPr/>
            <p:nvPr/>
          </p:nvSpPr>
          <p:spPr>
            <a:xfrm>
              <a:off x="7796673" y="4290305"/>
              <a:ext cx="1347323" cy="675627"/>
            </a:xfrm>
            <a:custGeom>
              <a:rect b="b" l="l" r="r" t="t"/>
              <a:pathLst>
                <a:path extrusionOk="0" h="9279" w="18504">
                  <a:moveTo>
                    <a:pt x="18455" y="0"/>
                  </a:moveTo>
                  <a:lnTo>
                    <a:pt x="9225" y="2055"/>
                  </a:lnTo>
                  <a:cubicBezTo>
                    <a:pt x="9220" y="2054"/>
                    <a:pt x="9215" y="2054"/>
                    <a:pt x="9211" y="2054"/>
                  </a:cubicBezTo>
                  <a:cubicBezTo>
                    <a:pt x="9169" y="2054"/>
                    <a:pt x="9130" y="2068"/>
                    <a:pt x="9096" y="2092"/>
                  </a:cubicBezTo>
                  <a:lnTo>
                    <a:pt x="216" y="4770"/>
                  </a:lnTo>
                  <a:cubicBezTo>
                    <a:pt x="52" y="4882"/>
                    <a:pt x="1" y="8700"/>
                    <a:pt x="202" y="8706"/>
                  </a:cubicBezTo>
                  <a:lnTo>
                    <a:pt x="13893" y="9278"/>
                  </a:lnTo>
                  <a:cubicBezTo>
                    <a:pt x="13897" y="9278"/>
                    <a:pt x="13900" y="9278"/>
                    <a:pt x="13904" y="9278"/>
                  </a:cubicBezTo>
                  <a:cubicBezTo>
                    <a:pt x="13955" y="9278"/>
                    <a:pt x="14004" y="9258"/>
                    <a:pt x="14042" y="9223"/>
                  </a:cubicBezTo>
                  <a:lnTo>
                    <a:pt x="18503" y="5083"/>
                  </a:lnTo>
                  <a:lnTo>
                    <a:pt x="184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"/>
            <p:cNvSpPr/>
            <p:nvPr/>
          </p:nvSpPr>
          <p:spPr>
            <a:xfrm>
              <a:off x="7800460" y="4180722"/>
              <a:ext cx="1343536" cy="526070"/>
            </a:xfrm>
            <a:custGeom>
              <a:rect b="b" l="l" r="r" t="t"/>
              <a:pathLst>
                <a:path extrusionOk="0" h="7225" w="18452">
                  <a:moveTo>
                    <a:pt x="9284" y="0"/>
                  </a:moveTo>
                  <a:cubicBezTo>
                    <a:pt x="9242" y="0"/>
                    <a:pt x="9203" y="14"/>
                    <a:pt x="9169" y="39"/>
                  </a:cubicBezTo>
                  <a:lnTo>
                    <a:pt x="164" y="6275"/>
                  </a:lnTo>
                  <a:cubicBezTo>
                    <a:pt x="0" y="6387"/>
                    <a:pt x="75" y="6645"/>
                    <a:pt x="275" y="6653"/>
                  </a:cubicBezTo>
                  <a:lnTo>
                    <a:pt x="13967" y="7224"/>
                  </a:lnTo>
                  <a:cubicBezTo>
                    <a:pt x="14021" y="7224"/>
                    <a:pt x="14075" y="7207"/>
                    <a:pt x="14116" y="7166"/>
                  </a:cubicBezTo>
                  <a:lnTo>
                    <a:pt x="18451" y="3145"/>
                  </a:lnTo>
                  <a:lnTo>
                    <a:pt x="18451" y="494"/>
                  </a:lnTo>
                  <a:lnTo>
                    <a:pt x="9298" y="1"/>
                  </a:lnTo>
                  <a:cubicBezTo>
                    <a:pt x="9294" y="1"/>
                    <a:pt x="9289" y="0"/>
                    <a:pt x="9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"/>
            <p:cNvSpPr/>
            <p:nvPr/>
          </p:nvSpPr>
          <p:spPr>
            <a:xfrm>
              <a:off x="8817365" y="4409645"/>
              <a:ext cx="326637" cy="552283"/>
            </a:xfrm>
            <a:custGeom>
              <a:rect b="b" l="l" r="r" t="t"/>
              <a:pathLst>
                <a:path extrusionOk="0" h="7585" w="4486">
                  <a:moveTo>
                    <a:pt x="4485" y="1"/>
                  </a:moveTo>
                  <a:lnTo>
                    <a:pt x="1" y="4080"/>
                  </a:lnTo>
                  <a:lnTo>
                    <a:pt x="24" y="7584"/>
                  </a:lnTo>
                  <a:lnTo>
                    <a:pt x="4485" y="3444"/>
                  </a:lnTo>
                  <a:lnTo>
                    <a:pt x="44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1"/>
            <p:cNvSpPr/>
            <p:nvPr/>
          </p:nvSpPr>
          <p:spPr>
            <a:xfrm>
              <a:off x="7855215" y="4733444"/>
              <a:ext cx="870328" cy="41722"/>
            </a:xfrm>
            <a:custGeom>
              <a:rect b="b" l="l" r="r" t="t"/>
              <a:pathLst>
                <a:path extrusionOk="0" h="573" w="11953">
                  <a:moveTo>
                    <a:pt x="75" y="1"/>
                  </a:moveTo>
                  <a:cubicBezTo>
                    <a:pt x="38" y="4"/>
                    <a:pt x="4" y="31"/>
                    <a:pt x="4" y="68"/>
                  </a:cubicBezTo>
                  <a:cubicBezTo>
                    <a:pt x="0" y="106"/>
                    <a:pt x="31" y="140"/>
                    <a:pt x="71" y="140"/>
                  </a:cubicBezTo>
                  <a:lnTo>
                    <a:pt x="11881" y="572"/>
                  </a:lnTo>
                  <a:cubicBezTo>
                    <a:pt x="11919" y="572"/>
                    <a:pt x="11952" y="541"/>
                    <a:pt x="11952" y="504"/>
                  </a:cubicBezTo>
                  <a:cubicBezTo>
                    <a:pt x="11952" y="463"/>
                    <a:pt x="11925" y="433"/>
                    <a:pt x="11884" y="429"/>
                  </a:cubicBezTo>
                  <a:lnTo>
                    <a:pt x="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1"/>
            <p:cNvSpPr/>
            <p:nvPr/>
          </p:nvSpPr>
          <p:spPr>
            <a:xfrm>
              <a:off x="7838614" y="4833489"/>
              <a:ext cx="470223" cy="31309"/>
            </a:xfrm>
            <a:custGeom>
              <a:rect b="b" l="l" r="r" t="t"/>
              <a:pathLst>
                <a:path extrusionOk="0" h="430" w="6458">
                  <a:moveTo>
                    <a:pt x="65" y="0"/>
                  </a:moveTo>
                  <a:cubicBezTo>
                    <a:pt x="29" y="0"/>
                    <a:pt x="3" y="31"/>
                    <a:pt x="0" y="65"/>
                  </a:cubicBezTo>
                  <a:cubicBezTo>
                    <a:pt x="0" y="106"/>
                    <a:pt x="27" y="137"/>
                    <a:pt x="68" y="141"/>
                  </a:cubicBezTo>
                  <a:lnTo>
                    <a:pt x="6383" y="430"/>
                  </a:lnTo>
                  <a:lnTo>
                    <a:pt x="6386" y="430"/>
                  </a:lnTo>
                  <a:cubicBezTo>
                    <a:pt x="6423" y="430"/>
                    <a:pt x="6454" y="399"/>
                    <a:pt x="6458" y="362"/>
                  </a:cubicBezTo>
                  <a:cubicBezTo>
                    <a:pt x="6458" y="324"/>
                    <a:pt x="6427" y="290"/>
                    <a:pt x="6390" y="290"/>
                  </a:cubicBezTo>
                  <a:lnTo>
                    <a:pt x="75" y="1"/>
                  </a:lnTo>
                  <a:cubicBezTo>
                    <a:pt x="71" y="0"/>
                    <a:pt x="68" y="0"/>
                    <a:pt x="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1"/>
            <p:cNvSpPr/>
            <p:nvPr/>
          </p:nvSpPr>
          <p:spPr>
            <a:xfrm>
              <a:off x="8422209" y="4867929"/>
              <a:ext cx="277124" cy="18713"/>
            </a:xfrm>
            <a:custGeom>
              <a:rect b="b" l="l" r="r" t="t"/>
              <a:pathLst>
                <a:path extrusionOk="0" h="257" w="3806">
                  <a:moveTo>
                    <a:pt x="73" y="1"/>
                  </a:moveTo>
                  <a:cubicBezTo>
                    <a:pt x="38" y="4"/>
                    <a:pt x="1" y="32"/>
                    <a:pt x="1" y="69"/>
                  </a:cubicBezTo>
                  <a:cubicBezTo>
                    <a:pt x="1" y="110"/>
                    <a:pt x="32" y="140"/>
                    <a:pt x="69" y="140"/>
                  </a:cubicBezTo>
                  <a:lnTo>
                    <a:pt x="3730" y="256"/>
                  </a:lnTo>
                  <a:lnTo>
                    <a:pt x="3733" y="256"/>
                  </a:lnTo>
                  <a:cubicBezTo>
                    <a:pt x="3771" y="256"/>
                    <a:pt x="3801" y="225"/>
                    <a:pt x="3805" y="188"/>
                  </a:cubicBezTo>
                  <a:cubicBezTo>
                    <a:pt x="3805" y="147"/>
                    <a:pt x="3774" y="117"/>
                    <a:pt x="3736" y="113"/>
                  </a:cubicBezTo>
                  <a:lnTo>
                    <a:pt x="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4" name="Google Shape;534;p1"/>
            <p:cNvGrpSpPr/>
            <p:nvPr/>
          </p:nvGrpSpPr>
          <p:grpSpPr>
            <a:xfrm>
              <a:off x="-27" y="2942175"/>
              <a:ext cx="1575669" cy="2015021"/>
              <a:chOff x="-26" y="2942175"/>
              <a:chExt cx="1575669" cy="2015021"/>
            </a:xfrm>
          </p:grpSpPr>
          <p:sp>
            <p:nvSpPr>
              <p:cNvPr id="535" name="Google Shape;535;p1"/>
              <p:cNvSpPr/>
              <p:nvPr/>
            </p:nvSpPr>
            <p:spPr>
              <a:xfrm>
                <a:off x="-26" y="2942175"/>
                <a:ext cx="457117" cy="561530"/>
              </a:xfrm>
              <a:custGeom>
                <a:rect b="b" l="l" r="r" t="t"/>
                <a:pathLst>
                  <a:path extrusionOk="0" h="7712" w="6278">
                    <a:moveTo>
                      <a:pt x="2056" y="0"/>
                    </a:moveTo>
                    <a:cubicBezTo>
                      <a:pt x="2005" y="0"/>
                      <a:pt x="1952" y="23"/>
                      <a:pt x="1910" y="77"/>
                    </a:cubicBezTo>
                    <a:cubicBezTo>
                      <a:pt x="1379" y="765"/>
                      <a:pt x="1052" y="1493"/>
                      <a:pt x="1287" y="2337"/>
                    </a:cubicBezTo>
                    <a:cubicBezTo>
                      <a:pt x="1143" y="2319"/>
                      <a:pt x="1017" y="2196"/>
                      <a:pt x="773" y="2196"/>
                    </a:cubicBezTo>
                    <a:cubicBezTo>
                      <a:pt x="596" y="2196"/>
                      <a:pt x="355" y="2262"/>
                      <a:pt x="1" y="2483"/>
                    </a:cubicBezTo>
                    <a:lnTo>
                      <a:pt x="1" y="6971"/>
                    </a:lnTo>
                    <a:cubicBezTo>
                      <a:pt x="579" y="7372"/>
                      <a:pt x="1321" y="7651"/>
                      <a:pt x="2195" y="7709"/>
                    </a:cubicBezTo>
                    <a:cubicBezTo>
                      <a:pt x="2226" y="7711"/>
                      <a:pt x="2255" y="7712"/>
                      <a:pt x="2284" y="7712"/>
                    </a:cubicBezTo>
                    <a:cubicBezTo>
                      <a:pt x="2962" y="7712"/>
                      <a:pt x="3266" y="7218"/>
                      <a:pt x="3450" y="7218"/>
                    </a:cubicBezTo>
                    <a:cubicBezTo>
                      <a:pt x="3460" y="7218"/>
                      <a:pt x="3469" y="7219"/>
                      <a:pt x="3478" y="7222"/>
                    </a:cubicBezTo>
                    <a:cubicBezTo>
                      <a:pt x="3713" y="7303"/>
                      <a:pt x="3932" y="7339"/>
                      <a:pt x="4137" y="7339"/>
                    </a:cubicBezTo>
                    <a:cubicBezTo>
                      <a:pt x="5421" y="7339"/>
                      <a:pt x="6109" y="5894"/>
                      <a:pt x="6179" y="4772"/>
                    </a:cubicBezTo>
                    <a:cubicBezTo>
                      <a:pt x="6277" y="3250"/>
                      <a:pt x="5302" y="1406"/>
                      <a:pt x="3629" y="1406"/>
                    </a:cubicBezTo>
                    <a:cubicBezTo>
                      <a:pt x="3092" y="1406"/>
                      <a:pt x="2483" y="1596"/>
                      <a:pt x="1814" y="2048"/>
                    </a:cubicBezTo>
                    <a:cubicBezTo>
                      <a:pt x="1674" y="1442"/>
                      <a:pt x="1899" y="833"/>
                      <a:pt x="2216" y="285"/>
                    </a:cubicBezTo>
                    <a:cubicBezTo>
                      <a:pt x="2298" y="138"/>
                      <a:pt x="2182" y="0"/>
                      <a:pt x="20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1"/>
              <p:cNvSpPr/>
              <p:nvPr/>
            </p:nvSpPr>
            <p:spPr>
              <a:xfrm>
                <a:off x="306226" y="3131998"/>
                <a:ext cx="90215" cy="139363"/>
              </a:xfrm>
              <a:custGeom>
                <a:rect b="b" l="l" r="r" t="t"/>
                <a:pathLst>
                  <a:path extrusionOk="0" h="1914" w="1239">
                    <a:moveTo>
                      <a:pt x="335" y="0"/>
                    </a:moveTo>
                    <a:cubicBezTo>
                      <a:pt x="148" y="0"/>
                      <a:pt x="1" y="222"/>
                      <a:pt x="48" y="400"/>
                    </a:cubicBezTo>
                    <a:cubicBezTo>
                      <a:pt x="126" y="703"/>
                      <a:pt x="153" y="958"/>
                      <a:pt x="157" y="1271"/>
                    </a:cubicBezTo>
                    <a:cubicBezTo>
                      <a:pt x="162" y="1563"/>
                      <a:pt x="335" y="1914"/>
                      <a:pt x="623" y="1914"/>
                    </a:cubicBezTo>
                    <a:cubicBezTo>
                      <a:pt x="694" y="1914"/>
                      <a:pt x="773" y="1892"/>
                      <a:pt x="857" y="1843"/>
                    </a:cubicBezTo>
                    <a:cubicBezTo>
                      <a:pt x="1204" y="1639"/>
                      <a:pt x="1238" y="1138"/>
                      <a:pt x="1126" y="798"/>
                    </a:cubicBezTo>
                    <a:cubicBezTo>
                      <a:pt x="1003" y="427"/>
                      <a:pt x="786" y="162"/>
                      <a:pt x="428" y="19"/>
                    </a:cubicBezTo>
                    <a:cubicBezTo>
                      <a:pt x="397" y="6"/>
                      <a:pt x="365" y="0"/>
                      <a:pt x="335" y="0"/>
                    </a:cubicBezTo>
                    <a:close/>
                  </a:path>
                </a:pathLst>
              </a:custGeom>
              <a:solidFill>
                <a:srgbClr val="FAFBF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7" name="Google Shape;537;p1"/>
              <p:cNvSpPr/>
              <p:nvPr/>
            </p:nvSpPr>
            <p:spPr>
              <a:xfrm>
                <a:off x="282124" y="3292114"/>
                <a:ext cx="91016" cy="70701"/>
              </a:xfrm>
              <a:custGeom>
                <a:rect b="b" l="l" r="r" t="t"/>
                <a:pathLst>
                  <a:path extrusionOk="0" h="971" w="1250">
                    <a:moveTo>
                      <a:pt x="624" y="1"/>
                    </a:moveTo>
                    <a:cubicBezTo>
                      <a:pt x="1" y="1"/>
                      <a:pt x="1" y="971"/>
                      <a:pt x="624" y="971"/>
                    </a:cubicBezTo>
                    <a:cubicBezTo>
                      <a:pt x="1249" y="971"/>
                      <a:pt x="1249" y="1"/>
                      <a:pt x="624" y="1"/>
                    </a:cubicBezTo>
                    <a:close/>
                  </a:path>
                </a:pathLst>
              </a:custGeom>
              <a:solidFill>
                <a:srgbClr val="FAFBF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8" name="Google Shape;538;p1"/>
              <p:cNvSpPr/>
              <p:nvPr/>
            </p:nvSpPr>
            <p:spPr>
              <a:xfrm>
                <a:off x="55968" y="3265027"/>
                <a:ext cx="155892" cy="157639"/>
              </a:xfrm>
              <a:custGeom>
                <a:rect b="b" l="l" r="r" t="t"/>
                <a:pathLst>
                  <a:path extrusionOk="0" h="2165" w="2141">
                    <a:moveTo>
                      <a:pt x="108" y="0"/>
                    </a:moveTo>
                    <a:cubicBezTo>
                      <a:pt x="91" y="0"/>
                      <a:pt x="72" y="11"/>
                      <a:pt x="68" y="32"/>
                    </a:cubicBezTo>
                    <a:cubicBezTo>
                      <a:pt x="1" y="601"/>
                      <a:pt x="266" y="1087"/>
                      <a:pt x="671" y="1465"/>
                    </a:cubicBezTo>
                    <a:cubicBezTo>
                      <a:pt x="1000" y="1778"/>
                      <a:pt x="1502" y="2165"/>
                      <a:pt x="1981" y="2165"/>
                    </a:cubicBezTo>
                    <a:cubicBezTo>
                      <a:pt x="2013" y="2165"/>
                      <a:pt x="2045" y="2163"/>
                      <a:pt x="2076" y="2159"/>
                    </a:cubicBezTo>
                    <a:cubicBezTo>
                      <a:pt x="2124" y="2152"/>
                      <a:pt x="2141" y="2084"/>
                      <a:pt x="2086" y="2067"/>
                    </a:cubicBezTo>
                    <a:cubicBezTo>
                      <a:pt x="1195" y="1778"/>
                      <a:pt x="59" y="1125"/>
                      <a:pt x="137" y="32"/>
                    </a:cubicBezTo>
                    <a:cubicBezTo>
                      <a:pt x="139" y="11"/>
                      <a:pt x="124" y="0"/>
                      <a:pt x="1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1"/>
              <p:cNvSpPr/>
              <p:nvPr/>
            </p:nvSpPr>
            <p:spPr>
              <a:xfrm>
                <a:off x="240330" y="3416842"/>
                <a:ext cx="31455" cy="10558"/>
              </a:xfrm>
              <a:custGeom>
                <a:rect b="b" l="l" r="r" t="t"/>
                <a:pathLst>
                  <a:path extrusionOk="0" h="145" w="432">
                    <a:moveTo>
                      <a:pt x="318" y="0"/>
                    </a:moveTo>
                    <a:cubicBezTo>
                      <a:pt x="293" y="0"/>
                      <a:pt x="267" y="4"/>
                      <a:pt x="242" y="6"/>
                    </a:cubicBezTo>
                    <a:cubicBezTo>
                      <a:pt x="187" y="9"/>
                      <a:pt x="129" y="9"/>
                      <a:pt x="75" y="13"/>
                    </a:cubicBezTo>
                    <a:cubicBezTo>
                      <a:pt x="0" y="16"/>
                      <a:pt x="0" y="128"/>
                      <a:pt x="75" y="132"/>
                    </a:cubicBezTo>
                    <a:cubicBezTo>
                      <a:pt x="129" y="136"/>
                      <a:pt x="187" y="136"/>
                      <a:pt x="242" y="139"/>
                    </a:cubicBezTo>
                    <a:cubicBezTo>
                      <a:pt x="269" y="141"/>
                      <a:pt x="296" y="145"/>
                      <a:pt x="322" y="145"/>
                    </a:cubicBezTo>
                    <a:cubicBezTo>
                      <a:pt x="348" y="145"/>
                      <a:pt x="372" y="141"/>
                      <a:pt x="394" y="125"/>
                    </a:cubicBezTo>
                    <a:cubicBezTo>
                      <a:pt x="432" y="98"/>
                      <a:pt x="432" y="47"/>
                      <a:pt x="394" y="23"/>
                    </a:cubicBezTo>
                    <a:cubicBezTo>
                      <a:pt x="371" y="5"/>
                      <a:pt x="345" y="0"/>
                      <a:pt x="3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0" name="Google Shape;540;p1"/>
              <p:cNvSpPr/>
              <p:nvPr/>
            </p:nvSpPr>
            <p:spPr>
              <a:xfrm>
                <a:off x="-26" y="3463442"/>
                <a:ext cx="900836" cy="306249"/>
              </a:xfrm>
              <a:custGeom>
                <a:rect b="b" l="l" r="r" t="t"/>
                <a:pathLst>
                  <a:path extrusionOk="0" h="4206" w="12372">
                    <a:moveTo>
                      <a:pt x="11398" y="1"/>
                    </a:moveTo>
                    <a:cubicBezTo>
                      <a:pt x="11210" y="1"/>
                      <a:pt x="10989" y="128"/>
                      <a:pt x="10796" y="128"/>
                    </a:cubicBezTo>
                    <a:lnTo>
                      <a:pt x="1" y="128"/>
                    </a:lnTo>
                    <a:lnTo>
                      <a:pt x="1" y="4102"/>
                    </a:lnTo>
                    <a:lnTo>
                      <a:pt x="10796" y="4102"/>
                    </a:lnTo>
                    <a:cubicBezTo>
                      <a:pt x="11017" y="4102"/>
                      <a:pt x="11229" y="4205"/>
                      <a:pt x="11424" y="4205"/>
                    </a:cubicBezTo>
                    <a:cubicBezTo>
                      <a:pt x="11491" y="4205"/>
                      <a:pt x="11556" y="4193"/>
                      <a:pt x="11619" y="4160"/>
                    </a:cubicBezTo>
                    <a:cubicBezTo>
                      <a:pt x="12150" y="3874"/>
                      <a:pt x="12371" y="3064"/>
                      <a:pt x="12371" y="2425"/>
                    </a:cubicBezTo>
                    <a:lnTo>
                      <a:pt x="12371" y="1826"/>
                    </a:lnTo>
                    <a:cubicBezTo>
                      <a:pt x="12371" y="1129"/>
                      <a:pt x="12130" y="278"/>
                      <a:pt x="11517" y="22"/>
                    </a:cubicBezTo>
                    <a:cubicBezTo>
                      <a:pt x="11479" y="7"/>
                      <a:pt x="11439" y="1"/>
                      <a:pt x="113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1" name="Google Shape;541;p1"/>
              <p:cNvSpPr/>
              <p:nvPr/>
            </p:nvSpPr>
            <p:spPr>
              <a:xfrm>
                <a:off x="-26" y="3518853"/>
                <a:ext cx="804214" cy="195720"/>
              </a:xfrm>
              <a:custGeom>
                <a:rect b="b" l="l" r="r" t="t"/>
                <a:pathLst>
                  <a:path extrusionOk="0" h="2688" w="11045">
                    <a:moveTo>
                      <a:pt x="1" y="0"/>
                    </a:moveTo>
                    <a:lnTo>
                      <a:pt x="1" y="2688"/>
                    </a:lnTo>
                    <a:lnTo>
                      <a:pt x="11044" y="2688"/>
                    </a:lnTo>
                    <a:lnTo>
                      <a:pt x="1104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1"/>
              <p:cNvSpPr/>
              <p:nvPr/>
            </p:nvSpPr>
            <p:spPr>
              <a:xfrm>
                <a:off x="781111" y="3510844"/>
                <a:ext cx="75361" cy="213413"/>
              </a:xfrm>
              <a:custGeom>
                <a:rect b="b" l="l" r="r" t="t"/>
                <a:pathLst>
                  <a:path extrusionOk="0" h="2931" w="1035">
                    <a:moveTo>
                      <a:pt x="494" y="1"/>
                    </a:moveTo>
                    <a:cubicBezTo>
                      <a:pt x="340" y="1"/>
                      <a:pt x="65" y="8"/>
                      <a:pt x="0" y="110"/>
                    </a:cubicBezTo>
                    <a:cubicBezTo>
                      <a:pt x="1" y="110"/>
                      <a:pt x="2" y="110"/>
                      <a:pt x="3" y="110"/>
                    </a:cubicBezTo>
                    <a:cubicBezTo>
                      <a:pt x="392" y="110"/>
                      <a:pt x="455" y="2785"/>
                      <a:pt x="0" y="2798"/>
                    </a:cubicBezTo>
                    <a:cubicBezTo>
                      <a:pt x="38" y="2896"/>
                      <a:pt x="340" y="2931"/>
                      <a:pt x="494" y="2931"/>
                    </a:cubicBezTo>
                    <a:lnTo>
                      <a:pt x="575" y="2931"/>
                    </a:lnTo>
                    <a:cubicBezTo>
                      <a:pt x="728" y="2931"/>
                      <a:pt x="803" y="2856"/>
                      <a:pt x="888" y="2686"/>
                    </a:cubicBezTo>
                    <a:cubicBezTo>
                      <a:pt x="997" y="2461"/>
                      <a:pt x="1034" y="501"/>
                      <a:pt x="891" y="287"/>
                    </a:cubicBezTo>
                    <a:cubicBezTo>
                      <a:pt x="814" y="59"/>
                      <a:pt x="728" y="1"/>
                      <a:pt x="5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3" name="Google Shape;543;p1"/>
              <p:cNvSpPr/>
              <p:nvPr/>
            </p:nvSpPr>
            <p:spPr>
              <a:xfrm>
                <a:off x="-26" y="3560939"/>
                <a:ext cx="729654" cy="6480"/>
              </a:xfrm>
              <a:custGeom>
                <a:rect b="b" l="l" r="r" t="t"/>
                <a:pathLst>
                  <a:path extrusionOk="0" h="89" w="10021">
                    <a:moveTo>
                      <a:pt x="1" y="0"/>
                    </a:moveTo>
                    <a:lnTo>
                      <a:pt x="1" y="89"/>
                    </a:lnTo>
                    <a:lnTo>
                      <a:pt x="10020" y="89"/>
                    </a:lnTo>
                    <a:lnTo>
                      <a:pt x="10020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4" name="Google Shape;544;p1"/>
              <p:cNvSpPr/>
              <p:nvPr/>
            </p:nvSpPr>
            <p:spPr>
              <a:xfrm>
                <a:off x="-26" y="3639213"/>
                <a:ext cx="729654" cy="6772"/>
              </a:xfrm>
              <a:custGeom>
                <a:rect b="b" l="l" r="r" t="t"/>
                <a:pathLst>
                  <a:path extrusionOk="0" h="93" w="10021">
                    <a:moveTo>
                      <a:pt x="1" y="1"/>
                    </a:moveTo>
                    <a:lnTo>
                      <a:pt x="1" y="92"/>
                    </a:lnTo>
                    <a:lnTo>
                      <a:pt x="10020" y="92"/>
                    </a:lnTo>
                    <a:lnTo>
                      <a:pt x="10020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1"/>
              <p:cNvSpPr/>
              <p:nvPr/>
            </p:nvSpPr>
            <p:spPr>
              <a:xfrm>
                <a:off x="254383" y="3604481"/>
                <a:ext cx="126985" cy="6844"/>
              </a:xfrm>
              <a:custGeom>
                <a:rect b="b" l="l" r="r" t="t"/>
                <a:pathLst>
                  <a:path extrusionOk="0" h="94" w="1744">
                    <a:moveTo>
                      <a:pt x="1" y="1"/>
                    </a:moveTo>
                    <a:lnTo>
                      <a:pt x="1" y="93"/>
                    </a:lnTo>
                    <a:lnTo>
                      <a:pt x="1743" y="93"/>
                    </a:lnTo>
                    <a:lnTo>
                      <a:pt x="1743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6" name="Google Shape;546;p1"/>
              <p:cNvSpPr/>
              <p:nvPr/>
            </p:nvSpPr>
            <p:spPr>
              <a:xfrm>
                <a:off x="-26" y="3674163"/>
                <a:ext cx="522794" cy="6772"/>
              </a:xfrm>
              <a:custGeom>
                <a:rect b="b" l="l" r="r" t="t"/>
                <a:pathLst>
                  <a:path extrusionOk="0" h="93" w="7180">
                    <a:moveTo>
                      <a:pt x="1" y="0"/>
                    </a:moveTo>
                    <a:lnTo>
                      <a:pt x="1" y="92"/>
                    </a:lnTo>
                    <a:lnTo>
                      <a:pt x="7180" y="92"/>
                    </a:lnTo>
                    <a:lnTo>
                      <a:pt x="7180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7" name="Google Shape;547;p1"/>
              <p:cNvSpPr/>
              <p:nvPr/>
            </p:nvSpPr>
            <p:spPr>
              <a:xfrm>
                <a:off x="-26" y="3745301"/>
                <a:ext cx="841348" cy="290231"/>
              </a:xfrm>
              <a:custGeom>
                <a:rect b="b" l="l" r="r" t="t"/>
                <a:pathLst>
                  <a:path extrusionOk="0" h="3986" w="11555">
                    <a:moveTo>
                      <a:pt x="10649" y="0"/>
                    </a:moveTo>
                    <a:cubicBezTo>
                      <a:pt x="10473" y="0"/>
                      <a:pt x="10264" y="122"/>
                      <a:pt x="10085" y="122"/>
                    </a:cubicBezTo>
                    <a:lnTo>
                      <a:pt x="1" y="122"/>
                    </a:lnTo>
                    <a:lnTo>
                      <a:pt x="1" y="3888"/>
                    </a:lnTo>
                    <a:lnTo>
                      <a:pt x="10085" y="3888"/>
                    </a:lnTo>
                    <a:cubicBezTo>
                      <a:pt x="10290" y="3888"/>
                      <a:pt x="10489" y="3986"/>
                      <a:pt x="10672" y="3986"/>
                    </a:cubicBezTo>
                    <a:cubicBezTo>
                      <a:pt x="10735" y="3986"/>
                      <a:pt x="10796" y="3974"/>
                      <a:pt x="10854" y="3943"/>
                    </a:cubicBezTo>
                    <a:cubicBezTo>
                      <a:pt x="11351" y="3674"/>
                      <a:pt x="11555" y="2905"/>
                      <a:pt x="11555" y="2300"/>
                    </a:cubicBezTo>
                    <a:lnTo>
                      <a:pt x="11555" y="1732"/>
                    </a:lnTo>
                    <a:cubicBezTo>
                      <a:pt x="11555" y="1068"/>
                      <a:pt x="11330" y="265"/>
                      <a:pt x="10759" y="20"/>
                    </a:cubicBezTo>
                    <a:cubicBezTo>
                      <a:pt x="10724" y="6"/>
                      <a:pt x="10687" y="0"/>
                      <a:pt x="106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8" name="Google Shape;548;p1"/>
              <p:cNvSpPr/>
              <p:nvPr/>
            </p:nvSpPr>
            <p:spPr>
              <a:xfrm>
                <a:off x="-26" y="3797726"/>
                <a:ext cx="751207" cy="185672"/>
              </a:xfrm>
              <a:custGeom>
                <a:rect b="b" l="l" r="r" t="t"/>
                <a:pathLst>
                  <a:path extrusionOk="0" h="2550" w="10317">
                    <a:moveTo>
                      <a:pt x="1" y="1"/>
                    </a:moveTo>
                    <a:lnTo>
                      <a:pt x="1" y="2549"/>
                    </a:lnTo>
                    <a:lnTo>
                      <a:pt x="10317" y="2549"/>
                    </a:lnTo>
                    <a:lnTo>
                      <a:pt x="1031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9" name="Google Shape;549;p1"/>
              <p:cNvSpPr/>
              <p:nvPr/>
            </p:nvSpPr>
            <p:spPr>
              <a:xfrm>
                <a:off x="729560" y="3790299"/>
                <a:ext cx="70410" cy="202200"/>
              </a:xfrm>
              <a:custGeom>
                <a:rect b="b" l="l" r="r" t="t"/>
                <a:pathLst>
                  <a:path extrusionOk="0" h="2777" w="967">
                    <a:moveTo>
                      <a:pt x="463" y="1"/>
                    </a:moveTo>
                    <a:cubicBezTo>
                      <a:pt x="321" y="1"/>
                      <a:pt x="62" y="8"/>
                      <a:pt x="0" y="103"/>
                    </a:cubicBezTo>
                    <a:cubicBezTo>
                      <a:pt x="1" y="103"/>
                      <a:pt x="2" y="103"/>
                      <a:pt x="3" y="103"/>
                    </a:cubicBezTo>
                    <a:cubicBezTo>
                      <a:pt x="368" y="103"/>
                      <a:pt x="425" y="2637"/>
                      <a:pt x="0" y="2651"/>
                    </a:cubicBezTo>
                    <a:cubicBezTo>
                      <a:pt x="38" y="2743"/>
                      <a:pt x="321" y="2777"/>
                      <a:pt x="463" y="2777"/>
                    </a:cubicBezTo>
                    <a:lnTo>
                      <a:pt x="538" y="2777"/>
                    </a:lnTo>
                    <a:cubicBezTo>
                      <a:pt x="681" y="2777"/>
                      <a:pt x="752" y="2706"/>
                      <a:pt x="831" y="2543"/>
                    </a:cubicBezTo>
                    <a:cubicBezTo>
                      <a:pt x="933" y="2331"/>
                      <a:pt x="966" y="473"/>
                      <a:pt x="834" y="273"/>
                    </a:cubicBezTo>
                    <a:cubicBezTo>
                      <a:pt x="759" y="55"/>
                      <a:pt x="681" y="1"/>
                      <a:pt x="53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Google Shape;550;p1"/>
              <p:cNvSpPr/>
              <p:nvPr/>
            </p:nvSpPr>
            <p:spPr>
              <a:xfrm>
                <a:off x="-26" y="3837628"/>
                <a:ext cx="681598" cy="6262"/>
              </a:xfrm>
              <a:custGeom>
                <a:rect b="b" l="l" r="r" t="t"/>
                <a:pathLst>
                  <a:path extrusionOk="0" h="86" w="9361">
                    <a:moveTo>
                      <a:pt x="1" y="1"/>
                    </a:moveTo>
                    <a:lnTo>
                      <a:pt x="1" y="86"/>
                    </a:lnTo>
                    <a:lnTo>
                      <a:pt x="9361" y="86"/>
                    </a:lnTo>
                    <a:lnTo>
                      <a:pt x="9361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1" name="Google Shape;551;p1"/>
              <p:cNvSpPr/>
              <p:nvPr/>
            </p:nvSpPr>
            <p:spPr>
              <a:xfrm>
                <a:off x="-26" y="3911969"/>
                <a:ext cx="681598" cy="6262"/>
              </a:xfrm>
              <a:custGeom>
                <a:rect b="b" l="l" r="r" t="t"/>
                <a:pathLst>
                  <a:path extrusionOk="0" h="86" w="9361">
                    <a:moveTo>
                      <a:pt x="1" y="0"/>
                    </a:moveTo>
                    <a:lnTo>
                      <a:pt x="1" y="85"/>
                    </a:lnTo>
                    <a:lnTo>
                      <a:pt x="9361" y="85"/>
                    </a:lnTo>
                    <a:lnTo>
                      <a:pt x="9361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Google Shape;552;p1"/>
              <p:cNvSpPr/>
              <p:nvPr/>
            </p:nvSpPr>
            <p:spPr>
              <a:xfrm>
                <a:off x="237563" y="3879276"/>
                <a:ext cx="118539" cy="6262"/>
              </a:xfrm>
              <a:custGeom>
                <a:rect b="b" l="l" r="r" t="t"/>
                <a:pathLst>
                  <a:path extrusionOk="0" h="86" w="1628">
                    <a:moveTo>
                      <a:pt x="0" y="0"/>
                    </a:moveTo>
                    <a:lnTo>
                      <a:pt x="0" y="85"/>
                    </a:lnTo>
                    <a:lnTo>
                      <a:pt x="1627" y="85"/>
                    </a:lnTo>
                    <a:lnTo>
                      <a:pt x="1627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3" name="Google Shape;553;p1"/>
              <p:cNvSpPr/>
              <p:nvPr/>
            </p:nvSpPr>
            <p:spPr>
              <a:xfrm>
                <a:off x="-26" y="3945099"/>
                <a:ext cx="488353" cy="6335"/>
              </a:xfrm>
              <a:custGeom>
                <a:rect b="b" l="l" r="r" t="t"/>
                <a:pathLst>
                  <a:path extrusionOk="0" h="87" w="6707">
                    <a:moveTo>
                      <a:pt x="1" y="1"/>
                    </a:moveTo>
                    <a:lnTo>
                      <a:pt x="1" y="87"/>
                    </a:lnTo>
                    <a:lnTo>
                      <a:pt x="6707" y="87"/>
                    </a:lnTo>
                    <a:lnTo>
                      <a:pt x="6707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4" name="Google Shape;554;p1"/>
              <p:cNvSpPr/>
              <p:nvPr/>
            </p:nvSpPr>
            <p:spPr>
              <a:xfrm>
                <a:off x="-26" y="4011577"/>
                <a:ext cx="1039034" cy="358456"/>
              </a:xfrm>
              <a:custGeom>
                <a:rect b="b" l="l" r="r" t="t"/>
                <a:pathLst>
                  <a:path extrusionOk="0" h="4923" w="14270">
                    <a:moveTo>
                      <a:pt x="13145" y="1"/>
                    </a:moveTo>
                    <a:cubicBezTo>
                      <a:pt x="12929" y="1"/>
                      <a:pt x="12672" y="154"/>
                      <a:pt x="12450" y="154"/>
                    </a:cubicBezTo>
                    <a:lnTo>
                      <a:pt x="1" y="154"/>
                    </a:lnTo>
                    <a:lnTo>
                      <a:pt x="1" y="4801"/>
                    </a:lnTo>
                    <a:lnTo>
                      <a:pt x="12450" y="4801"/>
                    </a:lnTo>
                    <a:cubicBezTo>
                      <a:pt x="12703" y="4801"/>
                      <a:pt x="12950" y="4923"/>
                      <a:pt x="13175" y="4923"/>
                    </a:cubicBezTo>
                    <a:cubicBezTo>
                      <a:pt x="13253" y="4923"/>
                      <a:pt x="13328" y="4908"/>
                      <a:pt x="13399" y="4869"/>
                    </a:cubicBezTo>
                    <a:cubicBezTo>
                      <a:pt x="14015" y="4535"/>
                      <a:pt x="14270" y="3586"/>
                      <a:pt x="14270" y="2838"/>
                    </a:cubicBezTo>
                    <a:lnTo>
                      <a:pt x="14270" y="2140"/>
                    </a:lnTo>
                    <a:cubicBezTo>
                      <a:pt x="14270" y="1320"/>
                      <a:pt x="13991" y="327"/>
                      <a:pt x="13283" y="27"/>
                    </a:cubicBezTo>
                    <a:cubicBezTo>
                      <a:pt x="13240" y="8"/>
                      <a:pt x="13194" y="1"/>
                      <a:pt x="1314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5" name="Google Shape;555;p1"/>
              <p:cNvSpPr/>
              <p:nvPr/>
            </p:nvSpPr>
            <p:spPr>
              <a:xfrm>
                <a:off x="-26" y="4076454"/>
                <a:ext cx="927558" cy="228995"/>
              </a:xfrm>
              <a:custGeom>
                <a:rect b="b" l="l" r="r" t="t"/>
                <a:pathLst>
                  <a:path extrusionOk="0" h="3145" w="12739">
                    <a:moveTo>
                      <a:pt x="1" y="1"/>
                    </a:moveTo>
                    <a:lnTo>
                      <a:pt x="1" y="3144"/>
                    </a:lnTo>
                    <a:lnTo>
                      <a:pt x="12739" y="3144"/>
                    </a:lnTo>
                    <a:lnTo>
                      <a:pt x="1273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1"/>
              <p:cNvSpPr/>
              <p:nvPr/>
            </p:nvSpPr>
            <p:spPr>
              <a:xfrm>
                <a:off x="900743" y="4067279"/>
                <a:ext cx="87011" cy="249528"/>
              </a:xfrm>
              <a:custGeom>
                <a:rect b="b" l="l" r="r" t="t"/>
                <a:pathLst>
                  <a:path extrusionOk="0" h="3427" w="1195">
                    <a:moveTo>
                      <a:pt x="572" y="1"/>
                    </a:moveTo>
                    <a:cubicBezTo>
                      <a:pt x="395" y="1"/>
                      <a:pt x="79" y="8"/>
                      <a:pt x="0" y="127"/>
                    </a:cubicBezTo>
                    <a:cubicBezTo>
                      <a:pt x="1" y="127"/>
                      <a:pt x="2" y="127"/>
                      <a:pt x="3" y="127"/>
                    </a:cubicBezTo>
                    <a:cubicBezTo>
                      <a:pt x="453" y="127"/>
                      <a:pt x="527" y="3253"/>
                      <a:pt x="0" y="3270"/>
                    </a:cubicBezTo>
                    <a:cubicBezTo>
                      <a:pt x="44" y="3386"/>
                      <a:pt x="395" y="3426"/>
                      <a:pt x="572" y="3426"/>
                    </a:cubicBezTo>
                    <a:lnTo>
                      <a:pt x="664" y="3426"/>
                    </a:lnTo>
                    <a:cubicBezTo>
                      <a:pt x="841" y="3426"/>
                      <a:pt x="930" y="3342"/>
                      <a:pt x="1024" y="3137"/>
                    </a:cubicBezTo>
                    <a:cubicBezTo>
                      <a:pt x="1151" y="2875"/>
                      <a:pt x="1195" y="586"/>
                      <a:pt x="1028" y="334"/>
                    </a:cubicBezTo>
                    <a:cubicBezTo>
                      <a:pt x="939" y="69"/>
                      <a:pt x="841" y="1"/>
                      <a:pt x="66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7" name="Google Shape;557;p1"/>
              <p:cNvSpPr/>
              <p:nvPr/>
            </p:nvSpPr>
            <p:spPr>
              <a:xfrm>
                <a:off x="-26" y="4125748"/>
                <a:ext cx="841348" cy="7718"/>
              </a:xfrm>
              <a:custGeom>
                <a:rect b="b" l="l" r="r" t="t"/>
                <a:pathLst>
                  <a:path extrusionOk="0" h="106" w="11555">
                    <a:moveTo>
                      <a:pt x="1" y="1"/>
                    </a:moveTo>
                    <a:lnTo>
                      <a:pt x="1" y="106"/>
                    </a:lnTo>
                    <a:lnTo>
                      <a:pt x="11555" y="106"/>
                    </a:lnTo>
                    <a:lnTo>
                      <a:pt x="11555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8" name="Google Shape;558;p1"/>
              <p:cNvSpPr/>
              <p:nvPr/>
            </p:nvSpPr>
            <p:spPr>
              <a:xfrm>
                <a:off x="-26" y="4217419"/>
                <a:ext cx="841348" cy="7791"/>
              </a:xfrm>
              <a:custGeom>
                <a:rect b="b" l="l" r="r" t="t"/>
                <a:pathLst>
                  <a:path extrusionOk="0" h="107" w="11555">
                    <a:moveTo>
                      <a:pt x="1" y="1"/>
                    </a:moveTo>
                    <a:lnTo>
                      <a:pt x="1" y="106"/>
                    </a:lnTo>
                    <a:lnTo>
                      <a:pt x="11555" y="106"/>
                    </a:lnTo>
                    <a:lnTo>
                      <a:pt x="11555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1"/>
              <p:cNvSpPr/>
              <p:nvPr/>
            </p:nvSpPr>
            <p:spPr>
              <a:xfrm>
                <a:off x="293338" y="4176790"/>
                <a:ext cx="146208" cy="7718"/>
              </a:xfrm>
              <a:custGeom>
                <a:rect b="b" l="l" r="r" t="t"/>
                <a:pathLst>
                  <a:path extrusionOk="0" h="106" w="2008">
                    <a:moveTo>
                      <a:pt x="0" y="0"/>
                    </a:moveTo>
                    <a:lnTo>
                      <a:pt x="0" y="106"/>
                    </a:lnTo>
                    <a:lnTo>
                      <a:pt x="2007" y="106"/>
                    </a:lnTo>
                    <a:lnTo>
                      <a:pt x="2007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Google Shape;560;p1"/>
              <p:cNvSpPr/>
              <p:nvPr/>
            </p:nvSpPr>
            <p:spPr>
              <a:xfrm>
                <a:off x="-26" y="4258267"/>
                <a:ext cx="602815" cy="7791"/>
              </a:xfrm>
              <a:custGeom>
                <a:rect b="b" l="l" r="r" t="t"/>
                <a:pathLst>
                  <a:path extrusionOk="0" h="107" w="8279">
                    <a:moveTo>
                      <a:pt x="1" y="1"/>
                    </a:moveTo>
                    <a:lnTo>
                      <a:pt x="1" y="106"/>
                    </a:lnTo>
                    <a:lnTo>
                      <a:pt x="8279" y="106"/>
                    </a:lnTo>
                    <a:lnTo>
                      <a:pt x="8279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1" name="Google Shape;561;p1"/>
              <p:cNvSpPr/>
              <p:nvPr/>
            </p:nvSpPr>
            <p:spPr>
              <a:xfrm>
                <a:off x="382752" y="3906072"/>
                <a:ext cx="475174" cy="716402"/>
              </a:xfrm>
              <a:custGeom>
                <a:rect b="b" l="l" r="r" t="t"/>
                <a:pathLst>
                  <a:path extrusionOk="0" h="9839" w="6526">
                    <a:moveTo>
                      <a:pt x="2848" y="1"/>
                    </a:moveTo>
                    <a:cubicBezTo>
                      <a:pt x="2428" y="1"/>
                      <a:pt x="2031" y="330"/>
                      <a:pt x="1855" y="725"/>
                    </a:cubicBezTo>
                    <a:cubicBezTo>
                      <a:pt x="1657" y="1174"/>
                      <a:pt x="1674" y="1684"/>
                      <a:pt x="1695" y="2177"/>
                    </a:cubicBezTo>
                    <a:cubicBezTo>
                      <a:pt x="1708" y="2422"/>
                      <a:pt x="1719" y="2667"/>
                      <a:pt x="1728" y="2912"/>
                    </a:cubicBezTo>
                    <a:cubicBezTo>
                      <a:pt x="1732" y="2991"/>
                      <a:pt x="1736" y="3072"/>
                      <a:pt x="1698" y="3143"/>
                    </a:cubicBezTo>
                    <a:cubicBezTo>
                      <a:pt x="1649" y="3242"/>
                      <a:pt x="1549" y="3282"/>
                      <a:pt x="1439" y="3282"/>
                    </a:cubicBezTo>
                    <a:cubicBezTo>
                      <a:pt x="1329" y="3282"/>
                      <a:pt x="1208" y="3242"/>
                      <a:pt x="1116" y="3181"/>
                    </a:cubicBezTo>
                    <a:cubicBezTo>
                      <a:pt x="932" y="3058"/>
                      <a:pt x="762" y="2878"/>
                      <a:pt x="541" y="2875"/>
                    </a:cubicBezTo>
                    <a:cubicBezTo>
                      <a:pt x="537" y="2875"/>
                      <a:pt x="532" y="2875"/>
                      <a:pt x="528" y="2875"/>
                    </a:cubicBezTo>
                    <a:cubicBezTo>
                      <a:pt x="343" y="2875"/>
                      <a:pt x="179" y="3011"/>
                      <a:pt x="95" y="3178"/>
                    </a:cubicBezTo>
                    <a:cubicBezTo>
                      <a:pt x="14" y="3344"/>
                      <a:pt x="0" y="3542"/>
                      <a:pt x="14" y="3732"/>
                    </a:cubicBezTo>
                    <a:cubicBezTo>
                      <a:pt x="79" y="4923"/>
                      <a:pt x="868" y="5930"/>
                      <a:pt x="1365" y="7012"/>
                    </a:cubicBezTo>
                    <a:cubicBezTo>
                      <a:pt x="1412" y="7118"/>
                      <a:pt x="1453" y="7243"/>
                      <a:pt x="1389" y="7339"/>
                    </a:cubicBezTo>
                    <a:cubicBezTo>
                      <a:pt x="1352" y="7393"/>
                      <a:pt x="1297" y="7414"/>
                      <a:pt x="1235" y="7414"/>
                    </a:cubicBezTo>
                    <a:cubicBezTo>
                      <a:pt x="1133" y="7414"/>
                      <a:pt x="1012" y="7356"/>
                      <a:pt x="922" y="7294"/>
                    </a:cubicBezTo>
                    <a:cubicBezTo>
                      <a:pt x="833" y="7232"/>
                      <a:pt x="711" y="7174"/>
                      <a:pt x="607" y="7174"/>
                    </a:cubicBezTo>
                    <a:cubicBezTo>
                      <a:pt x="546" y="7174"/>
                      <a:pt x="491" y="7195"/>
                      <a:pt x="453" y="7247"/>
                    </a:cubicBezTo>
                    <a:cubicBezTo>
                      <a:pt x="409" y="7308"/>
                      <a:pt x="412" y="7390"/>
                      <a:pt x="422" y="7465"/>
                    </a:cubicBezTo>
                    <a:cubicBezTo>
                      <a:pt x="487" y="7927"/>
                      <a:pt x="817" y="8298"/>
                      <a:pt x="1133" y="8641"/>
                    </a:cubicBezTo>
                    <a:cubicBezTo>
                      <a:pt x="1296" y="8818"/>
                      <a:pt x="1460" y="8996"/>
                      <a:pt x="1623" y="9172"/>
                    </a:cubicBezTo>
                    <a:cubicBezTo>
                      <a:pt x="1753" y="9312"/>
                      <a:pt x="1885" y="9451"/>
                      <a:pt x="2055" y="9530"/>
                    </a:cubicBezTo>
                    <a:cubicBezTo>
                      <a:pt x="2164" y="9577"/>
                      <a:pt x="2281" y="9595"/>
                      <a:pt x="2400" y="9596"/>
                    </a:cubicBezTo>
                    <a:lnTo>
                      <a:pt x="2400" y="9596"/>
                    </a:lnTo>
                    <a:lnTo>
                      <a:pt x="1698" y="9666"/>
                    </a:lnTo>
                    <a:cubicBezTo>
                      <a:pt x="1981" y="9703"/>
                      <a:pt x="2259" y="9740"/>
                      <a:pt x="2542" y="9778"/>
                    </a:cubicBezTo>
                    <a:cubicBezTo>
                      <a:pt x="2772" y="9807"/>
                      <a:pt x="3002" y="9838"/>
                      <a:pt x="3230" y="9838"/>
                    </a:cubicBezTo>
                    <a:cubicBezTo>
                      <a:pt x="3320" y="9838"/>
                      <a:pt x="3409" y="9834"/>
                      <a:pt x="3498" y="9822"/>
                    </a:cubicBezTo>
                    <a:cubicBezTo>
                      <a:pt x="3998" y="9764"/>
                      <a:pt x="4451" y="9509"/>
                      <a:pt x="4886" y="9264"/>
                    </a:cubicBezTo>
                    <a:cubicBezTo>
                      <a:pt x="5151" y="9115"/>
                      <a:pt x="5448" y="8907"/>
                      <a:pt x="5440" y="8605"/>
                    </a:cubicBezTo>
                    <a:cubicBezTo>
                      <a:pt x="5438" y="8383"/>
                      <a:pt x="5223" y="8195"/>
                      <a:pt x="5004" y="8195"/>
                    </a:cubicBezTo>
                    <a:cubicBezTo>
                      <a:pt x="4970" y="8195"/>
                      <a:pt x="4936" y="8200"/>
                      <a:pt x="4903" y="8209"/>
                    </a:cubicBezTo>
                    <a:cubicBezTo>
                      <a:pt x="4815" y="8236"/>
                      <a:pt x="4720" y="8290"/>
                      <a:pt x="4634" y="8290"/>
                    </a:cubicBezTo>
                    <a:cubicBezTo>
                      <a:pt x="4600" y="8290"/>
                      <a:pt x="4568" y="8282"/>
                      <a:pt x="4539" y="8261"/>
                    </a:cubicBezTo>
                    <a:cubicBezTo>
                      <a:pt x="4556" y="8151"/>
                      <a:pt x="4634" y="8066"/>
                      <a:pt x="4709" y="7988"/>
                    </a:cubicBezTo>
                    <a:cubicBezTo>
                      <a:pt x="5022" y="7655"/>
                      <a:pt x="5338" y="7322"/>
                      <a:pt x="5655" y="6988"/>
                    </a:cubicBezTo>
                    <a:cubicBezTo>
                      <a:pt x="5880" y="6750"/>
                      <a:pt x="6107" y="6508"/>
                      <a:pt x="6271" y="6223"/>
                    </a:cubicBezTo>
                    <a:cubicBezTo>
                      <a:pt x="6434" y="5937"/>
                      <a:pt x="6526" y="5600"/>
                      <a:pt x="6461" y="5280"/>
                    </a:cubicBezTo>
                    <a:cubicBezTo>
                      <a:pt x="6387" y="4919"/>
                      <a:pt x="6107" y="4613"/>
                      <a:pt x="5760" y="4487"/>
                    </a:cubicBezTo>
                    <a:cubicBezTo>
                      <a:pt x="5636" y="4442"/>
                      <a:pt x="5505" y="4421"/>
                      <a:pt x="5374" y="4421"/>
                    </a:cubicBezTo>
                    <a:cubicBezTo>
                      <a:pt x="5138" y="4421"/>
                      <a:pt x="4901" y="4490"/>
                      <a:pt x="4702" y="4616"/>
                    </a:cubicBezTo>
                    <a:cubicBezTo>
                      <a:pt x="4610" y="4676"/>
                      <a:pt x="4499" y="4747"/>
                      <a:pt x="4400" y="4747"/>
                    </a:cubicBezTo>
                    <a:cubicBezTo>
                      <a:pt x="4364" y="4747"/>
                      <a:pt x="4329" y="4738"/>
                      <a:pt x="4297" y="4715"/>
                    </a:cubicBezTo>
                    <a:cubicBezTo>
                      <a:pt x="4219" y="4661"/>
                      <a:pt x="4206" y="4555"/>
                      <a:pt x="4198" y="4464"/>
                    </a:cubicBezTo>
                    <a:cubicBezTo>
                      <a:pt x="4107" y="3225"/>
                      <a:pt x="4341" y="1915"/>
                      <a:pt x="3818" y="789"/>
                    </a:cubicBezTo>
                    <a:cubicBezTo>
                      <a:pt x="3655" y="442"/>
                      <a:pt x="3392" y="105"/>
                      <a:pt x="3022" y="20"/>
                    </a:cubicBezTo>
                    <a:cubicBezTo>
                      <a:pt x="2964" y="7"/>
                      <a:pt x="2906" y="1"/>
                      <a:pt x="284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2" name="Google Shape;562;p1"/>
              <p:cNvSpPr/>
              <p:nvPr/>
            </p:nvSpPr>
            <p:spPr>
              <a:xfrm>
                <a:off x="443478" y="4606094"/>
                <a:ext cx="351102" cy="351102"/>
              </a:xfrm>
              <a:custGeom>
                <a:rect b="b" l="l" r="r" t="t"/>
                <a:pathLst>
                  <a:path extrusionOk="0" h="4822" w="4822">
                    <a:moveTo>
                      <a:pt x="98" y="1"/>
                    </a:moveTo>
                    <a:cubicBezTo>
                      <a:pt x="44" y="1"/>
                      <a:pt x="0" y="45"/>
                      <a:pt x="0" y="96"/>
                    </a:cubicBezTo>
                    <a:lnTo>
                      <a:pt x="0" y="4655"/>
                    </a:lnTo>
                    <a:cubicBezTo>
                      <a:pt x="0" y="4747"/>
                      <a:pt x="74" y="4822"/>
                      <a:pt x="170" y="4822"/>
                    </a:cubicBezTo>
                    <a:lnTo>
                      <a:pt x="4655" y="4822"/>
                    </a:lnTo>
                    <a:cubicBezTo>
                      <a:pt x="4746" y="4822"/>
                      <a:pt x="4821" y="4747"/>
                      <a:pt x="4821" y="4655"/>
                    </a:cubicBezTo>
                    <a:lnTo>
                      <a:pt x="4821" y="96"/>
                    </a:lnTo>
                    <a:cubicBezTo>
                      <a:pt x="4821" y="45"/>
                      <a:pt x="4777" y="1"/>
                      <a:pt x="472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3" name="Google Shape;563;p1"/>
              <p:cNvSpPr/>
              <p:nvPr/>
            </p:nvSpPr>
            <p:spPr>
              <a:xfrm>
                <a:off x="419377" y="4586799"/>
                <a:ext cx="400178" cy="129606"/>
              </a:xfrm>
              <a:custGeom>
                <a:rect b="b" l="l" r="r" t="t"/>
                <a:pathLst>
                  <a:path extrusionOk="0" h="1780" w="5496">
                    <a:moveTo>
                      <a:pt x="49" y="0"/>
                    </a:moveTo>
                    <a:cubicBezTo>
                      <a:pt x="21" y="0"/>
                      <a:pt x="0" y="24"/>
                      <a:pt x="0" y="52"/>
                    </a:cubicBezTo>
                    <a:lnTo>
                      <a:pt x="0" y="1732"/>
                    </a:lnTo>
                    <a:cubicBezTo>
                      <a:pt x="0" y="1759"/>
                      <a:pt x="21" y="1780"/>
                      <a:pt x="49" y="1780"/>
                    </a:cubicBezTo>
                    <a:lnTo>
                      <a:pt x="5448" y="1780"/>
                    </a:lnTo>
                    <a:cubicBezTo>
                      <a:pt x="5475" y="1780"/>
                      <a:pt x="5496" y="1759"/>
                      <a:pt x="5496" y="1732"/>
                    </a:cubicBezTo>
                    <a:lnTo>
                      <a:pt x="5496" y="52"/>
                    </a:lnTo>
                    <a:cubicBezTo>
                      <a:pt x="5496" y="24"/>
                      <a:pt x="5475" y="0"/>
                      <a:pt x="544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4" name="Google Shape;564;p1"/>
              <p:cNvSpPr/>
              <p:nvPr/>
            </p:nvSpPr>
            <p:spPr>
              <a:xfrm>
                <a:off x="594929" y="4066842"/>
                <a:ext cx="33421" cy="476995"/>
              </a:xfrm>
              <a:custGeom>
                <a:rect b="b" l="l" r="r" t="t"/>
                <a:pathLst>
                  <a:path extrusionOk="0" h="6551" w="459">
                    <a:moveTo>
                      <a:pt x="57" y="0"/>
                    </a:moveTo>
                    <a:cubicBezTo>
                      <a:pt x="29" y="0"/>
                      <a:pt x="0" y="19"/>
                      <a:pt x="2" y="51"/>
                    </a:cubicBezTo>
                    <a:cubicBezTo>
                      <a:pt x="87" y="2201"/>
                      <a:pt x="251" y="4331"/>
                      <a:pt x="220" y="6488"/>
                    </a:cubicBezTo>
                    <a:cubicBezTo>
                      <a:pt x="220" y="6530"/>
                      <a:pt x="251" y="6550"/>
                      <a:pt x="284" y="6550"/>
                    </a:cubicBezTo>
                    <a:cubicBezTo>
                      <a:pt x="317" y="6550"/>
                      <a:pt x="351" y="6529"/>
                      <a:pt x="353" y="6488"/>
                    </a:cubicBezTo>
                    <a:cubicBezTo>
                      <a:pt x="451" y="4355"/>
                      <a:pt x="458" y="2150"/>
                      <a:pt x="104" y="37"/>
                    </a:cubicBezTo>
                    <a:cubicBezTo>
                      <a:pt x="100" y="12"/>
                      <a:pt x="79" y="0"/>
                      <a:pt x="5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5" name="Google Shape;565;p1"/>
              <p:cNvSpPr/>
              <p:nvPr/>
            </p:nvSpPr>
            <p:spPr>
              <a:xfrm>
                <a:off x="525174" y="4344550"/>
                <a:ext cx="96695" cy="93273"/>
              </a:xfrm>
              <a:custGeom>
                <a:rect b="b" l="l" r="r" t="t"/>
                <a:pathLst>
                  <a:path extrusionOk="0" h="1281" w="1328">
                    <a:moveTo>
                      <a:pt x="101" y="1"/>
                    </a:moveTo>
                    <a:cubicBezTo>
                      <a:pt x="45" y="1"/>
                      <a:pt x="1" y="70"/>
                      <a:pt x="48" y="122"/>
                    </a:cubicBezTo>
                    <a:cubicBezTo>
                      <a:pt x="409" y="531"/>
                      <a:pt x="824" y="891"/>
                      <a:pt x="1218" y="1265"/>
                    </a:cubicBezTo>
                    <a:cubicBezTo>
                      <a:pt x="1230" y="1276"/>
                      <a:pt x="1242" y="1281"/>
                      <a:pt x="1254" y="1281"/>
                    </a:cubicBezTo>
                    <a:cubicBezTo>
                      <a:pt x="1293" y="1281"/>
                      <a:pt x="1327" y="1230"/>
                      <a:pt x="1294" y="1190"/>
                    </a:cubicBezTo>
                    <a:cubicBezTo>
                      <a:pt x="915" y="799"/>
                      <a:pt x="555" y="381"/>
                      <a:pt x="150" y="20"/>
                    </a:cubicBezTo>
                    <a:cubicBezTo>
                      <a:pt x="134" y="6"/>
                      <a:pt x="117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6" name="Google Shape;566;p1"/>
              <p:cNvSpPr/>
              <p:nvPr/>
            </p:nvSpPr>
            <p:spPr>
              <a:xfrm>
                <a:off x="521970" y="4236423"/>
                <a:ext cx="82060" cy="73832"/>
              </a:xfrm>
              <a:custGeom>
                <a:rect b="b" l="l" r="r" t="t"/>
                <a:pathLst>
                  <a:path extrusionOk="0" h="1014" w="1127">
                    <a:moveTo>
                      <a:pt x="71" y="0"/>
                    </a:moveTo>
                    <a:cubicBezTo>
                      <a:pt x="32" y="0"/>
                      <a:pt x="0" y="47"/>
                      <a:pt x="38" y="76"/>
                    </a:cubicBezTo>
                    <a:cubicBezTo>
                      <a:pt x="402" y="359"/>
                      <a:pt x="742" y="668"/>
                      <a:pt x="1058" y="1001"/>
                    </a:cubicBezTo>
                    <a:cubicBezTo>
                      <a:pt x="1065" y="1010"/>
                      <a:pt x="1073" y="1013"/>
                      <a:pt x="1081" y="1013"/>
                    </a:cubicBezTo>
                    <a:cubicBezTo>
                      <a:pt x="1105" y="1013"/>
                      <a:pt x="1127" y="981"/>
                      <a:pt x="1106" y="957"/>
                    </a:cubicBezTo>
                    <a:cubicBezTo>
                      <a:pt x="796" y="614"/>
                      <a:pt x="460" y="298"/>
                      <a:pt x="102" y="12"/>
                    </a:cubicBezTo>
                    <a:cubicBezTo>
                      <a:pt x="92" y="4"/>
                      <a:pt x="81" y="0"/>
                      <a:pt x="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7" name="Google Shape;567;p1"/>
              <p:cNvSpPr/>
              <p:nvPr/>
            </p:nvSpPr>
            <p:spPr>
              <a:xfrm>
                <a:off x="613350" y="4302610"/>
                <a:ext cx="80458" cy="93491"/>
              </a:xfrm>
              <a:custGeom>
                <a:rect b="b" l="l" r="r" t="t"/>
                <a:pathLst>
                  <a:path extrusionOk="0" h="1284" w="1105">
                    <a:moveTo>
                      <a:pt x="1036" y="0"/>
                    </a:moveTo>
                    <a:cubicBezTo>
                      <a:pt x="1028" y="0"/>
                      <a:pt x="1019" y="2"/>
                      <a:pt x="1011" y="7"/>
                    </a:cubicBezTo>
                    <a:cubicBezTo>
                      <a:pt x="797" y="141"/>
                      <a:pt x="634" y="382"/>
                      <a:pt x="477" y="579"/>
                    </a:cubicBezTo>
                    <a:cubicBezTo>
                      <a:pt x="317" y="783"/>
                      <a:pt x="164" y="998"/>
                      <a:pt x="25" y="1215"/>
                    </a:cubicBezTo>
                    <a:cubicBezTo>
                      <a:pt x="1" y="1251"/>
                      <a:pt x="32" y="1284"/>
                      <a:pt x="64" y="1284"/>
                    </a:cubicBezTo>
                    <a:cubicBezTo>
                      <a:pt x="78" y="1284"/>
                      <a:pt x="93" y="1278"/>
                      <a:pt x="103" y="1263"/>
                    </a:cubicBezTo>
                    <a:cubicBezTo>
                      <a:pt x="263" y="1031"/>
                      <a:pt x="433" y="811"/>
                      <a:pt x="617" y="599"/>
                    </a:cubicBezTo>
                    <a:cubicBezTo>
                      <a:pt x="770" y="426"/>
                      <a:pt x="964" y="273"/>
                      <a:pt x="1083" y="79"/>
                    </a:cubicBezTo>
                    <a:cubicBezTo>
                      <a:pt x="1105" y="43"/>
                      <a:pt x="1073" y="0"/>
                      <a:pt x="10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8" name="Google Shape;568;p1"/>
              <p:cNvSpPr/>
              <p:nvPr/>
            </p:nvSpPr>
            <p:spPr>
              <a:xfrm>
                <a:off x="615389" y="4409281"/>
                <a:ext cx="82861" cy="114388"/>
              </a:xfrm>
              <a:custGeom>
                <a:rect b="b" l="l" r="r" t="t"/>
                <a:pathLst>
                  <a:path extrusionOk="0" h="1571" w="1138">
                    <a:moveTo>
                      <a:pt x="1084" y="0"/>
                    </a:moveTo>
                    <a:cubicBezTo>
                      <a:pt x="1075" y="0"/>
                      <a:pt x="1066" y="4"/>
                      <a:pt x="1058" y="12"/>
                    </a:cubicBezTo>
                    <a:cubicBezTo>
                      <a:pt x="660" y="482"/>
                      <a:pt x="347" y="1047"/>
                      <a:pt x="3" y="1560"/>
                    </a:cubicBezTo>
                    <a:cubicBezTo>
                      <a:pt x="1" y="1565"/>
                      <a:pt x="5" y="1570"/>
                      <a:pt x="9" y="1570"/>
                    </a:cubicBezTo>
                    <a:cubicBezTo>
                      <a:pt x="11" y="1570"/>
                      <a:pt x="13" y="1569"/>
                      <a:pt x="14" y="1567"/>
                    </a:cubicBezTo>
                    <a:cubicBezTo>
                      <a:pt x="384" y="1074"/>
                      <a:pt x="810" y="591"/>
                      <a:pt x="1119" y="60"/>
                    </a:cubicBezTo>
                    <a:cubicBezTo>
                      <a:pt x="1137" y="32"/>
                      <a:pt x="1111" y="0"/>
                      <a:pt x="10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9" name="Google Shape;569;p1"/>
              <p:cNvSpPr/>
              <p:nvPr/>
            </p:nvSpPr>
            <p:spPr>
              <a:xfrm>
                <a:off x="540756" y="4716041"/>
                <a:ext cx="244650" cy="10048"/>
              </a:xfrm>
              <a:custGeom>
                <a:rect b="b" l="l" r="r" t="t"/>
                <a:pathLst>
                  <a:path extrusionOk="0" h="138" w="3360">
                    <a:moveTo>
                      <a:pt x="1414" y="0"/>
                    </a:moveTo>
                    <a:cubicBezTo>
                      <a:pt x="941" y="0"/>
                      <a:pt x="469" y="17"/>
                      <a:pt x="7" y="62"/>
                    </a:cubicBezTo>
                    <a:cubicBezTo>
                      <a:pt x="1" y="62"/>
                      <a:pt x="1" y="76"/>
                      <a:pt x="7" y="76"/>
                    </a:cubicBezTo>
                    <a:cubicBezTo>
                      <a:pt x="473" y="121"/>
                      <a:pt x="947" y="137"/>
                      <a:pt x="1424" y="137"/>
                    </a:cubicBezTo>
                    <a:cubicBezTo>
                      <a:pt x="2067" y="137"/>
                      <a:pt x="2713" y="108"/>
                      <a:pt x="3342" y="83"/>
                    </a:cubicBezTo>
                    <a:cubicBezTo>
                      <a:pt x="3359" y="80"/>
                      <a:pt x="3359" y="56"/>
                      <a:pt x="3342" y="56"/>
                    </a:cubicBezTo>
                    <a:cubicBezTo>
                      <a:pt x="2710" y="31"/>
                      <a:pt x="2060" y="0"/>
                      <a:pt x="14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0" name="Google Shape;570;p1"/>
              <p:cNvSpPr/>
              <p:nvPr/>
            </p:nvSpPr>
            <p:spPr>
              <a:xfrm>
                <a:off x="1371697" y="3724185"/>
                <a:ext cx="188803" cy="860717"/>
              </a:xfrm>
              <a:custGeom>
                <a:rect b="b" l="l" r="r" t="t"/>
                <a:pathLst>
                  <a:path extrusionOk="0" h="11821" w="2593">
                    <a:moveTo>
                      <a:pt x="1517" y="1"/>
                    </a:moveTo>
                    <a:cubicBezTo>
                      <a:pt x="1058" y="1"/>
                      <a:pt x="660" y="3015"/>
                      <a:pt x="542" y="3777"/>
                    </a:cubicBezTo>
                    <a:cubicBezTo>
                      <a:pt x="524" y="3889"/>
                      <a:pt x="327" y="3754"/>
                      <a:pt x="286" y="4052"/>
                    </a:cubicBezTo>
                    <a:cubicBezTo>
                      <a:pt x="228" y="4454"/>
                      <a:pt x="470" y="4349"/>
                      <a:pt x="466" y="4448"/>
                    </a:cubicBezTo>
                    <a:lnTo>
                      <a:pt x="27" y="11048"/>
                    </a:lnTo>
                    <a:cubicBezTo>
                      <a:pt x="0" y="11450"/>
                      <a:pt x="300" y="11793"/>
                      <a:pt x="698" y="11820"/>
                    </a:cubicBezTo>
                    <a:lnTo>
                      <a:pt x="749" y="11820"/>
                    </a:lnTo>
                    <a:cubicBezTo>
                      <a:pt x="1126" y="11820"/>
                      <a:pt x="1443" y="11531"/>
                      <a:pt x="1470" y="11147"/>
                    </a:cubicBezTo>
                    <a:lnTo>
                      <a:pt x="2055" y="2590"/>
                    </a:lnTo>
                    <a:cubicBezTo>
                      <a:pt x="2061" y="2545"/>
                      <a:pt x="2066" y="2525"/>
                      <a:pt x="2070" y="2525"/>
                    </a:cubicBezTo>
                    <a:lnTo>
                      <a:pt x="2070" y="2525"/>
                    </a:lnTo>
                    <a:cubicBezTo>
                      <a:pt x="2109" y="2525"/>
                      <a:pt x="2053" y="4839"/>
                      <a:pt x="2362" y="4839"/>
                    </a:cubicBezTo>
                    <a:cubicBezTo>
                      <a:pt x="2593" y="4839"/>
                      <a:pt x="2362" y="1011"/>
                      <a:pt x="2089" y="820"/>
                    </a:cubicBezTo>
                    <a:cubicBezTo>
                      <a:pt x="1820" y="630"/>
                      <a:pt x="1892" y="1"/>
                      <a:pt x="15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1" name="Google Shape;571;p1"/>
              <p:cNvSpPr/>
              <p:nvPr/>
            </p:nvSpPr>
            <p:spPr>
              <a:xfrm>
                <a:off x="1262696" y="3902868"/>
                <a:ext cx="92909" cy="651745"/>
              </a:xfrm>
              <a:custGeom>
                <a:rect b="b" l="l" r="r" t="t"/>
                <a:pathLst>
                  <a:path extrusionOk="0" h="8951" w="1276">
                    <a:moveTo>
                      <a:pt x="473" y="0"/>
                    </a:moveTo>
                    <a:cubicBezTo>
                      <a:pt x="430" y="0"/>
                      <a:pt x="387" y="24"/>
                      <a:pt x="371" y="71"/>
                    </a:cubicBezTo>
                    <a:cubicBezTo>
                      <a:pt x="214" y="493"/>
                      <a:pt x="0" y="731"/>
                      <a:pt x="7" y="948"/>
                    </a:cubicBezTo>
                    <a:lnTo>
                      <a:pt x="344" y="8512"/>
                    </a:lnTo>
                    <a:cubicBezTo>
                      <a:pt x="354" y="8760"/>
                      <a:pt x="558" y="8951"/>
                      <a:pt x="803" y="8951"/>
                    </a:cubicBezTo>
                    <a:lnTo>
                      <a:pt x="824" y="8951"/>
                    </a:lnTo>
                    <a:cubicBezTo>
                      <a:pt x="1079" y="8941"/>
                      <a:pt x="1276" y="8726"/>
                      <a:pt x="1263" y="8471"/>
                    </a:cubicBezTo>
                    <a:lnTo>
                      <a:pt x="929" y="908"/>
                    </a:lnTo>
                    <a:cubicBezTo>
                      <a:pt x="922" y="738"/>
                      <a:pt x="712" y="320"/>
                      <a:pt x="572" y="58"/>
                    </a:cubicBezTo>
                    <a:cubicBezTo>
                      <a:pt x="551" y="19"/>
                      <a:pt x="512" y="0"/>
                      <a:pt x="4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2" name="Google Shape;572;p1"/>
              <p:cNvSpPr/>
              <p:nvPr/>
            </p:nvSpPr>
            <p:spPr>
              <a:xfrm>
                <a:off x="1097483" y="3714501"/>
                <a:ext cx="222442" cy="1096047"/>
              </a:xfrm>
              <a:custGeom>
                <a:rect b="b" l="l" r="r" t="t"/>
                <a:pathLst>
                  <a:path extrusionOk="0" h="15053" w="3055">
                    <a:moveTo>
                      <a:pt x="596" y="1"/>
                    </a:moveTo>
                    <a:cubicBezTo>
                      <a:pt x="360" y="1"/>
                      <a:pt x="0" y="1409"/>
                      <a:pt x="48" y="1841"/>
                    </a:cubicBezTo>
                    <a:lnTo>
                      <a:pt x="1439" y="14348"/>
                    </a:lnTo>
                    <a:cubicBezTo>
                      <a:pt x="1483" y="14753"/>
                      <a:pt x="1827" y="15053"/>
                      <a:pt x="2221" y="15053"/>
                    </a:cubicBezTo>
                    <a:cubicBezTo>
                      <a:pt x="2252" y="15053"/>
                      <a:pt x="2279" y="15049"/>
                      <a:pt x="2310" y="15046"/>
                    </a:cubicBezTo>
                    <a:cubicBezTo>
                      <a:pt x="2742" y="14998"/>
                      <a:pt x="3055" y="14610"/>
                      <a:pt x="3008" y="14175"/>
                    </a:cubicBezTo>
                    <a:lnTo>
                      <a:pt x="1616" y="1668"/>
                    </a:lnTo>
                    <a:cubicBezTo>
                      <a:pt x="1568" y="1233"/>
                      <a:pt x="830" y="1"/>
                      <a:pt x="5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3" name="Google Shape;573;p1"/>
              <p:cNvSpPr/>
              <p:nvPr/>
            </p:nvSpPr>
            <p:spPr>
              <a:xfrm>
                <a:off x="1097483" y="4314770"/>
                <a:ext cx="446195" cy="642425"/>
              </a:xfrm>
              <a:custGeom>
                <a:rect b="b" l="l" r="r" t="t"/>
                <a:pathLst>
                  <a:path extrusionOk="0" h="8823" w="6128">
                    <a:moveTo>
                      <a:pt x="68" y="0"/>
                    </a:moveTo>
                    <a:cubicBezTo>
                      <a:pt x="30" y="0"/>
                      <a:pt x="0" y="27"/>
                      <a:pt x="0" y="65"/>
                    </a:cubicBezTo>
                    <a:lnTo>
                      <a:pt x="0" y="8646"/>
                    </a:lnTo>
                    <a:cubicBezTo>
                      <a:pt x="0" y="8744"/>
                      <a:pt x="78" y="8823"/>
                      <a:pt x="177" y="8823"/>
                    </a:cubicBezTo>
                    <a:lnTo>
                      <a:pt x="5954" y="8823"/>
                    </a:lnTo>
                    <a:cubicBezTo>
                      <a:pt x="6049" y="8823"/>
                      <a:pt x="6128" y="8744"/>
                      <a:pt x="6128" y="8646"/>
                    </a:cubicBezTo>
                    <a:lnTo>
                      <a:pt x="6128" y="65"/>
                    </a:lnTo>
                    <a:cubicBezTo>
                      <a:pt x="6128" y="27"/>
                      <a:pt x="6097" y="0"/>
                      <a:pt x="60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4" name="Google Shape;574;p1"/>
              <p:cNvSpPr/>
              <p:nvPr/>
            </p:nvSpPr>
            <p:spPr>
              <a:xfrm>
                <a:off x="1066756" y="4259287"/>
                <a:ext cx="508887" cy="173003"/>
              </a:xfrm>
              <a:custGeom>
                <a:rect b="b" l="l" r="r" t="t"/>
                <a:pathLst>
                  <a:path extrusionOk="0" h="2376" w="6989">
                    <a:moveTo>
                      <a:pt x="65" y="1"/>
                    </a:moveTo>
                    <a:cubicBezTo>
                      <a:pt x="30" y="1"/>
                      <a:pt x="0" y="31"/>
                      <a:pt x="0" y="65"/>
                    </a:cubicBezTo>
                    <a:lnTo>
                      <a:pt x="0" y="2311"/>
                    </a:lnTo>
                    <a:cubicBezTo>
                      <a:pt x="0" y="2345"/>
                      <a:pt x="30" y="2375"/>
                      <a:pt x="65" y="2375"/>
                    </a:cubicBezTo>
                    <a:lnTo>
                      <a:pt x="6924" y="2375"/>
                    </a:lnTo>
                    <a:cubicBezTo>
                      <a:pt x="6961" y="2375"/>
                      <a:pt x="6988" y="2345"/>
                      <a:pt x="6988" y="2311"/>
                    </a:cubicBezTo>
                    <a:lnTo>
                      <a:pt x="6988" y="65"/>
                    </a:lnTo>
                    <a:cubicBezTo>
                      <a:pt x="6988" y="31"/>
                      <a:pt x="6961" y="1"/>
                      <a:pt x="69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5" name="Google Shape;575;p1"/>
              <p:cNvSpPr/>
              <p:nvPr/>
            </p:nvSpPr>
            <p:spPr>
              <a:xfrm>
                <a:off x="1108187" y="3818332"/>
                <a:ext cx="88030" cy="22062"/>
              </a:xfrm>
              <a:custGeom>
                <a:rect b="b" l="l" r="r" t="t"/>
                <a:pathLst>
                  <a:path extrusionOk="0" h="303" w="1209">
                    <a:moveTo>
                      <a:pt x="1162" y="1"/>
                    </a:moveTo>
                    <a:cubicBezTo>
                      <a:pt x="1157" y="1"/>
                      <a:pt x="1151" y="3"/>
                      <a:pt x="1146" y="7"/>
                    </a:cubicBezTo>
                    <a:cubicBezTo>
                      <a:pt x="936" y="159"/>
                      <a:pt x="691" y="244"/>
                      <a:pt x="444" y="244"/>
                    </a:cubicBezTo>
                    <a:cubicBezTo>
                      <a:pt x="299" y="244"/>
                      <a:pt x="153" y="215"/>
                      <a:pt x="12" y="154"/>
                    </a:cubicBezTo>
                    <a:cubicBezTo>
                      <a:pt x="11" y="153"/>
                      <a:pt x="10" y="153"/>
                      <a:pt x="10" y="153"/>
                    </a:cubicBezTo>
                    <a:cubicBezTo>
                      <a:pt x="4" y="153"/>
                      <a:pt x="0" y="161"/>
                      <a:pt x="6" y="167"/>
                    </a:cubicBezTo>
                    <a:cubicBezTo>
                      <a:pt x="173" y="256"/>
                      <a:pt x="353" y="302"/>
                      <a:pt x="531" y="302"/>
                    </a:cubicBezTo>
                    <a:cubicBezTo>
                      <a:pt x="764" y="302"/>
                      <a:pt x="994" y="223"/>
                      <a:pt x="1183" y="58"/>
                    </a:cubicBezTo>
                    <a:cubicBezTo>
                      <a:pt x="1208" y="39"/>
                      <a:pt x="1187" y="1"/>
                      <a:pt x="1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6" name="Google Shape;576;p1"/>
              <p:cNvSpPr/>
              <p:nvPr/>
            </p:nvSpPr>
            <p:spPr>
              <a:xfrm>
                <a:off x="1402205" y="4044270"/>
                <a:ext cx="100845" cy="11577"/>
              </a:xfrm>
              <a:custGeom>
                <a:rect b="b" l="l" r="r" t="t"/>
                <a:pathLst>
                  <a:path extrusionOk="0" h="159" w="1385">
                    <a:moveTo>
                      <a:pt x="10" y="0"/>
                    </a:moveTo>
                    <a:cubicBezTo>
                      <a:pt x="3" y="0"/>
                      <a:pt x="0" y="14"/>
                      <a:pt x="7" y="14"/>
                    </a:cubicBezTo>
                    <a:cubicBezTo>
                      <a:pt x="405" y="123"/>
                      <a:pt x="776" y="159"/>
                      <a:pt x="1177" y="159"/>
                    </a:cubicBezTo>
                    <a:cubicBezTo>
                      <a:pt x="1229" y="159"/>
                      <a:pt x="1281" y="158"/>
                      <a:pt x="1334" y="157"/>
                    </a:cubicBezTo>
                    <a:cubicBezTo>
                      <a:pt x="1384" y="154"/>
                      <a:pt x="1384" y="79"/>
                      <a:pt x="1334" y="79"/>
                    </a:cubicBezTo>
                    <a:cubicBezTo>
                      <a:pt x="894" y="75"/>
                      <a:pt x="449" y="41"/>
                      <a:pt x="1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7" name="Google Shape;577;p1"/>
              <p:cNvSpPr/>
              <p:nvPr/>
            </p:nvSpPr>
            <p:spPr>
              <a:xfrm>
                <a:off x="1428636" y="3996214"/>
                <a:ext cx="27450" cy="5315"/>
              </a:xfrm>
              <a:custGeom>
                <a:rect b="b" l="l" r="r" t="t"/>
                <a:pathLst>
                  <a:path extrusionOk="0" h="73" w="377">
                    <a:moveTo>
                      <a:pt x="11" y="0"/>
                    </a:moveTo>
                    <a:cubicBezTo>
                      <a:pt x="5" y="0"/>
                      <a:pt x="0" y="10"/>
                      <a:pt x="8" y="13"/>
                    </a:cubicBezTo>
                    <a:cubicBezTo>
                      <a:pt x="116" y="34"/>
                      <a:pt x="225" y="51"/>
                      <a:pt x="334" y="71"/>
                    </a:cubicBezTo>
                    <a:cubicBezTo>
                      <a:pt x="337" y="72"/>
                      <a:pt x="339" y="72"/>
                      <a:pt x="341" y="72"/>
                    </a:cubicBezTo>
                    <a:cubicBezTo>
                      <a:pt x="373" y="72"/>
                      <a:pt x="376" y="24"/>
                      <a:pt x="341" y="21"/>
                    </a:cubicBezTo>
                    <a:cubicBezTo>
                      <a:pt x="232" y="13"/>
                      <a:pt x="120" y="7"/>
                      <a:pt x="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8" name="Google Shape;578;p1"/>
              <p:cNvSpPr/>
              <p:nvPr/>
            </p:nvSpPr>
            <p:spPr>
              <a:xfrm>
                <a:off x="1460965" y="4056139"/>
                <a:ext cx="22135" cy="187347"/>
              </a:xfrm>
              <a:custGeom>
                <a:rect b="b" l="l" r="r" t="t"/>
                <a:pathLst>
                  <a:path extrusionOk="0" h="2573" w="304">
                    <a:moveTo>
                      <a:pt x="282" y="1"/>
                    </a:moveTo>
                    <a:cubicBezTo>
                      <a:pt x="274" y="1"/>
                      <a:pt x="266" y="5"/>
                      <a:pt x="264" y="14"/>
                    </a:cubicBezTo>
                    <a:cubicBezTo>
                      <a:pt x="142" y="848"/>
                      <a:pt x="23" y="1695"/>
                      <a:pt x="2" y="2535"/>
                    </a:cubicBezTo>
                    <a:cubicBezTo>
                      <a:pt x="0" y="2558"/>
                      <a:pt x="23" y="2573"/>
                      <a:pt x="44" y="2573"/>
                    </a:cubicBezTo>
                    <a:cubicBezTo>
                      <a:pt x="60" y="2573"/>
                      <a:pt x="75" y="2565"/>
                      <a:pt x="77" y="2546"/>
                    </a:cubicBezTo>
                    <a:cubicBezTo>
                      <a:pt x="217" y="1715"/>
                      <a:pt x="264" y="858"/>
                      <a:pt x="302" y="21"/>
                    </a:cubicBezTo>
                    <a:cubicBezTo>
                      <a:pt x="304" y="8"/>
                      <a:pt x="293" y="1"/>
                      <a:pt x="28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9" name="Google Shape;579;p1"/>
              <p:cNvSpPr/>
              <p:nvPr/>
            </p:nvSpPr>
            <p:spPr>
              <a:xfrm>
                <a:off x="1296117" y="3957623"/>
                <a:ext cx="13179" cy="301517"/>
              </a:xfrm>
              <a:custGeom>
                <a:rect b="b" l="l" r="r" t="t"/>
                <a:pathLst>
                  <a:path extrusionOk="0" h="4141" w="181">
                    <a:moveTo>
                      <a:pt x="57" y="0"/>
                    </a:moveTo>
                    <a:cubicBezTo>
                      <a:pt x="51" y="0"/>
                      <a:pt x="44" y="5"/>
                      <a:pt x="44" y="13"/>
                    </a:cubicBezTo>
                    <a:cubicBezTo>
                      <a:pt x="0" y="1380"/>
                      <a:pt x="106" y="2752"/>
                      <a:pt x="137" y="4120"/>
                    </a:cubicBezTo>
                    <a:cubicBezTo>
                      <a:pt x="137" y="4133"/>
                      <a:pt x="147" y="4140"/>
                      <a:pt x="157" y="4140"/>
                    </a:cubicBezTo>
                    <a:cubicBezTo>
                      <a:pt x="167" y="4140"/>
                      <a:pt x="178" y="4133"/>
                      <a:pt x="178" y="4120"/>
                    </a:cubicBezTo>
                    <a:cubicBezTo>
                      <a:pt x="143" y="2752"/>
                      <a:pt x="181" y="1377"/>
                      <a:pt x="72" y="13"/>
                    </a:cubicBezTo>
                    <a:cubicBezTo>
                      <a:pt x="71" y="5"/>
                      <a:pt x="64" y="0"/>
                      <a:pt x="5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0" name="Google Shape;580;p1"/>
              <p:cNvSpPr/>
              <p:nvPr/>
            </p:nvSpPr>
            <p:spPr>
              <a:xfrm>
                <a:off x="1216095" y="4433892"/>
                <a:ext cx="323142" cy="8228"/>
              </a:xfrm>
              <a:custGeom>
                <a:rect b="b" l="l" r="r" t="t"/>
                <a:pathLst>
                  <a:path extrusionOk="0" h="113" w="4438">
                    <a:moveTo>
                      <a:pt x="1964" y="1"/>
                    </a:moveTo>
                    <a:cubicBezTo>
                      <a:pt x="1315" y="1"/>
                      <a:pt x="666" y="12"/>
                      <a:pt x="17" y="42"/>
                    </a:cubicBezTo>
                    <a:cubicBezTo>
                      <a:pt x="0" y="45"/>
                      <a:pt x="0" y="69"/>
                      <a:pt x="17" y="69"/>
                    </a:cubicBezTo>
                    <a:cubicBezTo>
                      <a:pt x="671" y="101"/>
                      <a:pt x="1325" y="113"/>
                      <a:pt x="1979" y="113"/>
                    </a:cubicBezTo>
                    <a:cubicBezTo>
                      <a:pt x="2748" y="113"/>
                      <a:pt x="3517" y="97"/>
                      <a:pt x="4286" y="79"/>
                    </a:cubicBezTo>
                    <a:lnTo>
                      <a:pt x="4286" y="79"/>
                    </a:lnTo>
                    <a:cubicBezTo>
                      <a:pt x="4289" y="81"/>
                      <a:pt x="4293" y="83"/>
                      <a:pt x="4298" y="83"/>
                    </a:cubicBezTo>
                    <a:cubicBezTo>
                      <a:pt x="4299" y="83"/>
                      <a:pt x="4300" y="83"/>
                      <a:pt x="4301" y="83"/>
                    </a:cubicBezTo>
                    <a:cubicBezTo>
                      <a:pt x="4339" y="79"/>
                      <a:pt x="4376" y="79"/>
                      <a:pt x="4410" y="76"/>
                    </a:cubicBezTo>
                    <a:lnTo>
                      <a:pt x="4410" y="76"/>
                    </a:lnTo>
                    <a:cubicBezTo>
                      <a:pt x="4410" y="76"/>
                      <a:pt x="4410" y="76"/>
                      <a:pt x="4410" y="76"/>
                    </a:cubicBezTo>
                    <a:cubicBezTo>
                      <a:pt x="4437" y="76"/>
                      <a:pt x="4437" y="38"/>
                      <a:pt x="4410" y="35"/>
                    </a:cubicBezTo>
                    <a:cubicBezTo>
                      <a:pt x="4400" y="35"/>
                      <a:pt x="4391" y="35"/>
                      <a:pt x="4381" y="35"/>
                    </a:cubicBezTo>
                    <a:lnTo>
                      <a:pt x="4381" y="35"/>
                    </a:lnTo>
                    <a:cubicBezTo>
                      <a:pt x="4356" y="34"/>
                      <a:pt x="4328" y="32"/>
                      <a:pt x="4301" y="32"/>
                    </a:cubicBezTo>
                    <a:cubicBezTo>
                      <a:pt x="4300" y="32"/>
                      <a:pt x="4299" y="32"/>
                      <a:pt x="4298" y="32"/>
                    </a:cubicBezTo>
                    <a:cubicBezTo>
                      <a:pt x="4296" y="32"/>
                      <a:pt x="4294" y="32"/>
                      <a:pt x="4292" y="33"/>
                    </a:cubicBezTo>
                    <a:lnTo>
                      <a:pt x="4292" y="33"/>
                    </a:lnTo>
                    <a:cubicBezTo>
                      <a:pt x="3517" y="16"/>
                      <a:pt x="2741" y="1"/>
                      <a:pt x="19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81" name="Google Shape;58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9925" y="3853316"/>
            <a:ext cx="5764039" cy="128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46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10"/>
          <p:cNvSpPr/>
          <p:nvPr/>
        </p:nvSpPr>
        <p:spPr>
          <a:xfrm>
            <a:off x="763133" y="-477850"/>
            <a:ext cx="2515450" cy="3867050"/>
          </a:xfrm>
          <a:custGeom>
            <a:rect b="b" l="l" r="r" t="t"/>
            <a:pathLst>
              <a:path extrusionOk="0" h="154682" w="100618">
                <a:moveTo>
                  <a:pt x="58673" y="0"/>
                </a:moveTo>
                <a:cubicBezTo>
                  <a:pt x="62842" y="11673"/>
                  <a:pt x="68450" y="24717"/>
                  <a:pt x="65045" y="36635"/>
                </a:cubicBezTo>
                <a:cubicBezTo>
                  <a:pt x="61148" y="50275"/>
                  <a:pt x="52761" y="63346"/>
                  <a:pt x="41683" y="72208"/>
                </a:cubicBezTo>
                <a:cubicBezTo>
                  <a:pt x="32059" y="79907"/>
                  <a:pt x="19438" y="84088"/>
                  <a:pt x="11419" y="93446"/>
                </a:cubicBezTo>
                <a:cubicBezTo>
                  <a:pt x="4099" y="101989"/>
                  <a:pt x="270" y="114052"/>
                  <a:pt x="270" y="125302"/>
                </a:cubicBezTo>
                <a:cubicBezTo>
                  <a:pt x="270" y="128859"/>
                  <a:pt x="-802" y="133074"/>
                  <a:pt x="1332" y="135921"/>
                </a:cubicBezTo>
                <a:cubicBezTo>
                  <a:pt x="5238" y="141132"/>
                  <a:pt x="8912" y="147094"/>
                  <a:pt x="14605" y="150257"/>
                </a:cubicBezTo>
                <a:cubicBezTo>
                  <a:pt x="22828" y="154825"/>
                  <a:pt x="34148" y="156199"/>
                  <a:pt x="42745" y="152380"/>
                </a:cubicBezTo>
                <a:cubicBezTo>
                  <a:pt x="62948" y="143405"/>
                  <a:pt x="79172" y="114631"/>
                  <a:pt x="100618" y="119993"/>
                </a:cubicBezTo>
              </a:path>
            </a:pathLst>
          </a:custGeom>
          <a:noFill/>
          <a:ln cap="flat" cmpd="sng" w="19050">
            <a:solidFill>
              <a:schemeClr val="accent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8" name="Google Shape;848;p10"/>
          <p:cNvSpPr txBox="1"/>
          <p:nvPr>
            <p:ph idx="2" type="title"/>
          </p:nvPr>
        </p:nvSpPr>
        <p:spPr>
          <a:xfrm>
            <a:off x="7021064" y="1649584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</a:pPr>
            <a:r>
              <a:rPr lang="cs-CZ"/>
              <a:t>3</a:t>
            </a:r>
            <a:endParaRPr/>
          </a:p>
        </p:txBody>
      </p:sp>
      <p:sp>
        <p:nvSpPr>
          <p:cNvPr id="849" name="Google Shape;849;p10"/>
          <p:cNvSpPr txBox="1"/>
          <p:nvPr>
            <p:ph idx="1" type="subTitle"/>
          </p:nvPr>
        </p:nvSpPr>
        <p:spPr>
          <a:xfrm>
            <a:off x="5858764" y="2762685"/>
            <a:ext cx="3229817" cy="228036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Rozvoj podnikavosti 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a iniciativy dětí a žáků, 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rozvoj kompetencí dětí a žáků v polytechnickém a environmentálním vzdělávání a kariérové poradenství v základních školách</a:t>
            </a:r>
            <a:endParaRPr/>
          </a:p>
        </p:txBody>
      </p:sp>
      <p:grpSp>
        <p:nvGrpSpPr>
          <p:cNvPr id="850" name="Google Shape;850;p10"/>
          <p:cNvGrpSpPr/>
          <p:nvPr/>
        </p:nvGrpSpPr>
        <p:grpSpPr>
          <a:xfrm>
            <a:off x="4176425" y="1990100"/>
            <a:ext cx="1682340" cy="669749"/>
            <a:chOff x="5981625" y="1844100"/>
            <a:chExt cx="1682340" cy="669749"/>
          </a:xfrm>
        </p:grpSpPr>
        <p:sp>
          <p:nvSpPr>
            <p:cNvPr id="851" name="Google Shape;851;p10"/>
            <p:cNvSpPr/>
            <p:nvPr/>
          </p:nvSpPr>
          <p:spPr>
            <a:xfrm>
              <a:off x="5981625" y="1844100"/>
              <a:ext cx="1682340" cy="578084"/>
            </a:xfrm>
            <a:custGeom>
              <a:rect b="b" l="l" r="r" t="t"/>
              <a:pathLst>
                <a:path extrusionOk="0" h="3519" w="10241">
                  <a:moveTo>
                    <a:pt x="4635" y="0"/>
                  </a:moveTo>
                  <a:cubicBezTo>
                    <a:pt x="4618" y="0"/>
                    <a:pt x="4600" y="1"/>
                    <a:pt x="4583" y="1"/>
                  </a:cubicBezTo>
                  <a:cubicBezTo>
                    <a:pt x="2786" y="59"/>
                    <a:pt x="2616" y="1015"/>
                    <a:pt x="2562" y="1804"/>
                  </a:cubicBezTo>
                  <a:cubicBezTo>
                    <a:pt x="2562" y="1804"/>
                    <a:pt x="2205" y="1627"/>
                    <a:pt x="1820" y="1627"/>
                  </a:cubicBezTo>
                  <a:cubicBezTo>
                    <a:pt x="1407" y="1627"/>
                    <a:pt x="962" y="1831"/>
                    <a:pt x="888" y="2675"/>
                  </a:cubicBezTo>
                  <a:cubicBezTo>
                    <a:pt x="888" y="2675"/>
                    <a:pt x="800" y="2644"/>
                    <a:pt x="679" y="2644"/>
                  </a:cubicBezTo>
                  <a:cubicBezTo>
                    <a:pt x="437" y="2644"/>
                    <a:pt x="65" y="2769"/>
                    <a:pt x="0" y="3519"/>
                  </a:cubicBezTo>
                  <a:lnTo>
                    <a:pt x="9870" y="3519"/>
                  </a:lnTo>
                  <a:cubicBezTo>
                    <a:pt x="9870" y="3519"/>
                    <a:pt x="10240" y="2615"/>
                    <a:pt x="7742" y="2615"/>
                  </a:cubicBezTo>
                  <a:cubicBezTo>
                    <a:pt x="7316" y="2615"/>
                    <a:pt x="6807" y="2641"/>
                    <a:pt x="6199" y="2702"/>
                  </a:cubicBezTo>
                  <a:cubicBezTo>
                    <a:pt x="6199" y="2702"/>
                    <a:pt x="6376" y="0"/>
                    <a:pt x="46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52" name="Google Shape;852;p10"/>
            <p:cNvGrpSpPr/>
            <p:nvPr/>
          </p:nvGrpSpPr>
          <p:grpSpPr>
            <a:xfrm>
              <a:off x="6140808" y="2016260"/>
              <a:ext cx="1417036" cy="497589"/>
              <a:chOff x="6140808" y="1936610"/>
              <a:chExt cx="1417036" cy="497589"/>
            </a:xfrm>
          </p:grpSpPr>
          <p:sp>
            <p:nvSpPr>
              <p:cNvPr id="853" name="Google Shape;853;p10"/>
              <p:cNvSpPr/>
              <p:nvPr/>
            </p:nvSpPr>
            <p:spPr>
              <a:xfrm>
                <a:off x="6140808" y="2131112"/>
                <a:ext cx="1417036" cy="303087"/>
              </a:xfrm>
              <a:custGeom>
                <a:rect b="b" l="l" r="r" t="t"/>
                <a:pathLst>
                  <a:path extrusionOk="0" h="1845" w="8626">
                    <a:moveTo>
                      <a:pt x="5226" y="1"/>
                    </a:moveTo>
                    <a:lnTo>
                      <a:pt x="5226" y="1"/>
                    </a:lnTo>
                    <a:cubicBezTo>
                      <a:pt x="5240" y="280"/>
                      <a:pt x="5230" y="470"/>
                      <a:pt x="5230" y="470"/>
                    </a:cubicBezTo>
                    <a:cubicBezTo>
                      <a:pt x="5253" y="470"/>
                      <a:pt x="5281" y="467"/>
                      <a:pt x="5308" y="464"/>
                    </a:cubicBezTo>
                    <a:cubicBezTo>
                      <a:pt x="5291" y="318"/>
                      <a:pt x="5267" y="161"/>
                      <a:pt x="5226" y="1"/>
                    </a:cubicBezTo>
                    <a:close/>
                    <a:moveTo>
                      <a:pt x="181" y="1287"/>
                    </a:moveTo>
                    <a:cubicBezTo>
                      <a:pt x="93" y="1403"/>
                      <a:pt x="24" y="1576"/>
                      <a:pt x="0" y="1845"/>
                    </a:cubicBezTo>
                    <a:lnTo>
                      <a:pt x="8493" y="1845"/>
                    </a:lnTo>
                    <a:cubicBezTo>
                      <a:pt x="8493" y="1845"/>
                      <a:pt x="8626" y="1518"/>
                      <a:pt x="8136" y="128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4" name="Google Shape;854;p10"/>
              <p:cNvSpPr/>
              <p:nvPr/>
            </p:nvSpPr>
            <p:spPr>
              <a:xfrm>
                <a:off x="6170378" y="1936610"/>
                <a:ext cx="1306972" cy="405924"/>
              </a:xfrm>
              <a:custGeom>
                <a:rect b="b" l="l" r="r" t="t"/>
                <a:pathLst>
                  <a:path extrusionOk="0" h="2471" w="7956">
                    <a:moveTo>
                      <a:pt x="3764" y="1"/>
                    </a:moveTo>
                    <a:cubicBezTo>
                      <a:pt x="2215" y="48"/>
                      <a:pt x="2072" y="872"/>
                      <a:pt x="2022" y="1552"/>
                    </a:cubicBezTo>
                    <a:cubicBezTo>
                      <a:pt x="2022" y="1552"/>
                      <a:pt x="1716" y="1400"/>
                      <a:pt x="1386" y="1400"/>
                    </a:cubicBezTo>
                    <a:cubicBezTo>
                      <a:pt x="1031" y="1400"/>
                      <a:pt x="648" y="1573"/>
                      <a:pt x="582" y="2301"/>
                    </a:cubicBezTo>
                    <a:cubicBezTo>
                      <a:pt x="582" y="2301"/>
                      <a:pt x="508" y="2273"/>
                      <a:pt x="406" y="2273"/>
                    </a:cubicBezTo>
                    <a:cubicBezTo>
                      <a:pt x="283" y="2273"/>
                      <a:pt x="123" y="2311"/>
                      <a:pt x="1" y="2471"/>
                    </a:cubicBezTo>
                    <a:lnTo>
                      <a:pt x="7956" y="2471"/>
                    </a:lnTo>
                    <a:cubicBezTo>
                      <a:pt x="7690" y="2348"/>
                      <a:pt x="7237" y="2250"/>
                      <a:pt x="6479" y="2250"/>
                    </a:cubicBezTo>
                    <a:cubicBezTo>
                      <a:pt x="6114" y="2250"/>
                      <a:pt x="5676" y="2273"/>
                      <a:pt x="5152" y="2325"/>
                    </a:cubicBezTo>
                    <a:cubicBezTo>
                      <a:pt x="5152" y="2325"/>
                      <a:pt x="5172" y="2028"/>
                      <a:pt x="5128" y="1648"/>
                    </a:cubicBezTo>
                    <a:cubicBezTo>
                      <a:pt x="5101" y="1651"/>
                      <a:pt x="5073" y="1654"/>
                      <a:pt x="5050" y="1654"/>
                    </a:cubicBezTo>
                    <a:cubicBezTo>
                      <a:pt x="5050" y="1654"/>
                      <a:pt x="5060" y="1464"/>
                      <a:pt x="5046" y="1185"/>
                    </a:cubicBezTo>
                    <a:cubicBezTo>
                      <a:pt x="4900" y="596"/>
                      <a:pt x="4567" y="1"/>
                      <a:pt x="38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55" name="Google Shape;855;p10"/>
          <p:cNvGrpSpPr/>
          <p:nvPr/>
        </p:nvGrpSpPr>
        <p:grpSpPr>
          <a:xfrm>
            <a:off x="1361373" y="513765"/>
            <a:ext cx="1682340" cy="656476"/>
            <a:chOff x="5981625" y="1844100"/>
            <a:chExt cx="1682340" cy="656476"/>
          </a:xfrm>
        </p:grpSpPr>
        <p:sp>
          <p:nvSpPr>
            <p:cNvPr id="856" name="Google Shape;856;p10"/>
            <p:cNvSpPr/>
            <p:nvPr/>
          </p:nvSpPr>
          <p:spPr>
            <a:xfrm>
              <a:off x="5981625" y="1844100"/>
              <a:ext cx="1682340" cy="578084"/>
            </a:xfrm>
            <a:custGeom>
              <a:rect b="b" l="l" r="r" t="t"/>
              <a:pathLst>
                <a:path extrusionOk="0" h="3519" w="10241">
                  <a:moveTo>
                    <a:pt x="4635" y="0"/>
                  </a:moveTo>
                  <a:cubicBezTo>
                    <a:pt x="4618" y="0"/>
                    <a:pt x="4600" y="1"/>
                    <a:pt x="4583" y="1"/>
                  </a:cubicBezTo>
                  <a:cubicBezTo>
                    <a:pt x="2786" y="59"/>
                    <a:pt x="2616" y="1015"/>
                    <a:pt x="2562" y="1804"/>
                  </a:cubicBezTo>
                  <a:cubicBezTo>
                    <a:pt x="2562" y="1804"/>
                    <a:pt x="2205" y="1627"/>
                    <a:pt x="1820" y="1627"/>
                  </a:cubicBezTo>
                  <a:cubicBezTo>
                    <a:pt x="1407" y="1627"/>
                    <a:pt x="962" y="1831"/>
                    <a:pt x="888" y="2675"/>
                  </a:cubicBezTo>
                  <a:cubicBezTo>
                    <a:pt x="888" y="2675"/>
                    <a:pt x="800" y="2644"/>
                    <a:pt x="679" y="2644"/>
                  </a:cubicBezTo>
                  <a:cubicBezTo>
                    <a:pt x="437" y="2644"/>
                    <a:pt x="65" y="2769"/>
                    <a:pt x="0" y="3519"/>
                  </a:cubicBezTo>
                  <a:lnTo>
                    <a:pt x="9870" y="3519"/>
                  </a:lnTo>
                  <a:cubicBezTo>
                    <a:pt x="9870" y="3519"/>
                    <a:pt x="10240" y="2615"/>
                    <a:pt x="7742" y="2615"/>
                  </a:cubicBezTo>
                  <a:cubicBezTo>
                    <a:pt x="7316" y="2615"/>
                    <a:pt x="6807" y="2641"/>
                    <a:pt x="6199" y="2702"/>
                  </a:cubicBezTo>
                  <a:cubicBezTo>
                    <a:pt x="6199" y="2702"/>
                    <a:pt x="6376" y="0"/>
                    <a:pt x="46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57" name="Google Shape;857;p10"/>
            <p:cNvGrpSpPr/>
            <p:nvPr/>
          </p:nvGrpSpPr>
          <p:grpSpPr>
            <a:xfrm>
              <a:off x="6140808" y="2016260"/>
              <a:ext cx="1417036" cy="484316"/>
              <a:chOff x="6140808" y="1936610"/>
              <a:chExt cx="1417036" cy="484316"/>
            </a:xfrm>
          </p:grpSpPr>
          <p:sp>
            <p:nvSpPr>
              <p:cNvPr id="858" name="Google Shape;858;p10"/>
              <p:cNvSpPr/>
              <p:nvPr/>
            </p:nvSpPr>
            <p:spPr>
              <a:xfrm>
                <a:off x="6140808" y="2117839"/>
                <a:ext cx="1417036" cy="303087"/>
              </a:xfrm>
              <a:custGeom>
                <a:rect b="b" l="l" r="r" t="t"/>
                <a:pathLst>
                  <a:path extrusionOk="0" h="1845" w="8626">
                    <a:moveTo>
                      <a:pt x="5226" y="1"/>
                    </a:moveTo>
                    <a:lnTo>
                      <a:pt x="5226" y="1"/>
                    </a:lnTo>
                    <a:cubicBezTo>
                      <a:pt x="5240" y="280"/>
                      <a:pt x="5230" y="470"/>
                      <a:pt x="5230" y="470"/>
                    </a:cubicBezTo>
                    <a:cubicBezTo>
                      <a:pt x="5253" y="470"/>
                      <a:pt x="5281" y="467"/>
                      <a:pt x="5308" y="464"/>
                    </a:cubicBezTo>
                    <a:cubicBezTo>
                      <a:pt x="5291" y="318"/>
                      <a:pt x="5267" y="161"/>
                      <a:pt x="5226" y="1"/>
                    </a:cubicBezTo>
                    <a:close/>
                    <a:moveTo>
                      <a:pt x="181" y="1287"/>
                    </a:moveTo>
                    <a:cubicBezTo>
                      <a:pt x="93" y="1403"/>
                      <a:pt x="24" y="1576"/>
                      <a:pt x="0" y="1845"/>
                    </a:cubicBezTo>
                    <a:lnTo>
                      <a:pt x="8493" y="1845"/>
                    </a:lnTo>
                    <a:cubicBezTo>
                      <a:pt x="8493" y="1845"/>
                      <a:pt x="8626" y="1518"/>
                      <a:pt x="8136" y="128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9" name="Google Shape;859;p10"/>
              <p:cNvSpPr/>
              <p:nvPr/>
            </p:nvSpPr>
            <p:spPr>
              <a:xfrm>
                <a:off x="6170378" y="1936610"/>
                <a:ext cx="1306972" cy="405924"/>
              </a:xfrm>
              <a:custGeom>
                <a:rect b="b" l="l" r="r" t="t"/>
                <a:pathLst>
                  <a:path extrusionOk="0" h="2471" w="7956">
                    <a:moveTo>
                      <a:pt x="3764" y="1"/>
                    </a:moveTo>
                    <a:cubicBezTo>
                      <a:pt x="2215" y="48"/>
                      <a:pt x="2072" y="872"/>
                      <a:pt x="2022" y="1552"/>
                    </a:cubicBezTo>
                    <a:cubicBezTo>
                      <a:pt x="2022" y="1552"/>
                      <a:pt x="1716" y="1400"/>
                      <a:pt x="1386" y="1400"/>
                    </a:cubicBezTo>
                    <a:cubicBezTo>
                      <a:pt x="1031" y="1400"/>
                      <a:pt x="648" y="1573"/>
                      <a:pt x="582" y="2301"/>
                    </a:cubicBezTo>
                    <a:cubicBezTo>
                      <a:pt x="582" y="2301"/>
                      <a:pt x="508" y="2273"/>
                      <a:pt x="406" y="2273"/>
                    </a:cubicBezTo>
                    <a:cubicBezTo>
                      <a:pt x="283" y="2273"/>
                      <a:pt x="123" y="2311"/>
                      <a:pt x="1" y="2471"/>
                    </a:cubicBezTo>
                    <a:lnTo>
                      <a:pt x="7956" y="2471"/>
                    </a:lnTo>
                    <a:cubicBezTo>
                      <a:pt x="7690" y="2348"/>
                      <a:pt x="7237" y="2250"/>
                      <a:pt x="6479" y="2250"/>
                    </a:cubicBezTo>
                    <a:cubicBezTo>
                      <a:pt x="6114" y="2250"/>
                      <a:pt x="5676" y="2273"/>
                      <a:pt x="5152" y="2325"/>
                    </a:cubicBezTo>
                    <a:cubicBezTo>
                      <a:pt x="5152" y="2325"/>
                      <a:pt x="5172" y="2028"/>
                      <a:pt x="5128" y="1648"/>
                    </a:cubicBezTo>
                    <a:cubicBezTo>
                      <a:pt x="5101" y="1651"/>
                      <a:pt x="5073" y="1654"/>
                      <a:pt x="5050" y="1654"/>
                    </a:cubicBezTo>
                    <a:cubicBezTo>
                      <a:pt x="5050" y="1654"/>
                      <a:pt x="5060" y="1464"/>
                      <a:pt x="5046" y="1185"/>
                    </a:cubicBezTo>
                    <a:cubicBezTo>
                      <a:pt x="4900" y="596"/>
                      <a:pt x="4567" y="1"/>
                      <a:pt x="38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60" name="Google Shape;860;p10"/>
          <p:cNvGrpSpPr/>
          <p:nvPr/>
        </p:nvGrpSpPr>
        <p:grpSpPr>
          <a:xfrm flipH="1" rot="-1443738">
            <a:off x="3144358" y="2137722"/>
            <a:ext cx="673302" cy="678737"/>
            <a:chOff x="4566207" y="2132179"/>
            <a:chExt cx="1190999" cy="1200614"/>
          </a:xfrm>
        </p:grpSpPr>
        <p:sp>
          <p:nvSpPr>
            <p:cNvPr id="861" name="Google Shape;861;p10"/>
            <p:cNvSpPr/>
            <p:nvPr/>
          </p:nvSpPr>
          <p:spPr>
            <a:xfrm rot="724461">
              <a:off x="4661765" y="2197509"/>
              <a:ext cx="729412" cy="990771"/>
            </a:xfrm>
            <a:custGeom>
              <a:rect b="b" l="l" r="r" t="t"/>
              <a:pathLst>
                <a:path extrusionOk="0" h="9443" w="6952">
                  <a:moveTo>
                    <a:pt x="6952" y="0"/>
                  </a:moveTo>
                  <a:lnTo>
                    <a:pt x="1" y="9443"/>
                  </a:lnTo>
                  <a:lnTo>
                    <a:pt x="6952" y="4543"/>
                  </a:lnTo>
                  <a:lnTo>
                    <a:pt x="69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10"/>
            <p:cNvSpPr/>
            <p:nvPr/>
          </p:nvSpPr>
          <p:spPr>
            <a:xfrm rot="724461">
              <a:off x="4602634" y="2756601"/>
              <a:ext cx="899384" cy="443397"/>
            </a:xfrm>
            <a:custGeom>
              <a:rect b="b" l="l" r="r" t="t"/>
              <a:pathLst>
                <a:path extrusionOk="0" h="4226" w="8572">
                  <a:moveTo>
                    <a:pt x="8301" y="0"/>
                  </a:moveTo>
                  <a:lnTo>
                    <a:pt x="1" y="4226"/>
                  </a:lnTo>
                  <a:lnTo>
                    <a:pt x="8572" y="2971"/>
                  </a:lnTo>
                  <a:lnTo>
                    <a:pt x="83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10"/>
            <p:cNvSpPr/>
            <p:nvPr/>
          </p:nvSpPr>
          <p:spPr>
            <a:xfrm rot="724461">
              <a:off x="4607723" y="2708483"/>
              <a:ext cx="1107968" cy="514114"/>
            </a:xfrm>
            <a:custGeom>
              <a:rect b="b" l="l" r="r" t="t"/>
              <a:pathLst>
                <a:path extrusionOk="0" h="4900" w="10560">
                  <a:moveTo>
                    <a:pt x="6952" y="0"/>
                  </a:moveTo>
                  <a:lnTo>
                    <a:pt x="1" y="4900"/>
                  </a:lnTo>
                  <a:lnTo>
                    <a:pt x="10559" y="1046"/>
                  </a:lnTo>
                  <a:lnTo>
                    <a:pt x="69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10"/>
            <p:cNvSpPr/>
            <p:nvPr/>
          </p:nvSpPr>
          <p:spPr>
            <a:xfrm rot="724461">
              <a:off x="4617060" y="2620208"/>
              <a:ext cx="791735" cy="569932"/>
            </a:xfrm>
            <a:custGeom>
              <a:rect b="b" l="l" r="r" t="t"/>
              <a:pathLst>
                <a:path extrusionOk="0" h="5432" w="7546">
                  <a:moveTo>
                    <a:pt x="6952" y="1"/>
                  </a:moveTo>
                  <a:lnTo>
                    <a:pt x="1" y="5432"/>
                  </a:lnTo>
                  <a:lnTo>
                    <a:pt x="7546" y="709"/>
                  </a:lnTo>
                  <a:lnTo>
                    <a:pt x="69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11"/>
          <p:cNvSpPr txBox="1"/>
          <p:nvPr>
            <p:ph type="title"/>
          </p:nvPr>
        </p:nvSpPr>
        <p:spPr>
          <a:xfrm>
            <a:off x="717229" y="1396542"/>
            <a:ext cx="5462969" cy="2448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cs-CZ" sz="2400">
                <a:latin typeface="Arial"/>
                <a:ea typeface="Arial"/>
                <a:cs typeface="Arial"/>
                <a:sym typeface="Arial"/>
              </a:rPr>
              <a:t>Vyhodnocení swot analýzy</a:t>
            </a:r>
            <a:br>
              <a:rPr b="1" lang="cs-CZ" sz="2400">
                <a:latin typeface="Arial"/>
                <a:ea typeface="Arial"/>
                <a:cs typeface="Arial"/>
                <a:sym typeface="Arial"/>
              </a:rPr>
            </a:br>
            <a:br>
              <a:rPr b="1" lang="cs-CZ" sz="2400">
                <a:latin typeface="Arial"/>
                <a:ea typeface="Arial"/>
                <a:cs typeface="Arial"/>
                <a:sym typeface="Arial"/>
              </a:rPr>
            </a:br>
            <a:r>
              <a:rPr b="1" lang="cs-CZ" sz="1600">
                <a:latin typeface="Arial"/>
                <a:ea typeface="Arial"/>
                <a:cs typeface="Arial"/>
                <a:sym typeface="Arial"/>
              </a:rPr>
              <a:t>V rozvoji polytechnického vzdělávání převládají silné stránky.</a:t>
            </a:r>
            <a:br>
              <a:rPr b="1" lang="cs-CZ" sz="1600">
                <a:latin typeface="Arial"/>
                <a:ea typeface="Arial"/>
                <a:cs typeface="Arial"/>
                <a:sym typeface="Arial"/>
              </a:rPr>
            </a:br>
            <a:br>
              <a:rPr b="1" lang="cs-CZ" sz="1600">
                <a:latin typeface="Arial"/>
                <a:ea typeface="Arial"/>
                <a:cs typeface="Arial"/>
                <a:sym typeface="Arial"/>
              </a:rPr>
            </a:br>
            <a:r>
              <a:rPr b="1" lang="cs-CZ" sz="1600">
                <a:latin typeface="Arial"/>
                <a:ea typeface="Arial"/>
                <a:cs typeface="Arial"/>
                <a:sym typeface="Arial"/>
              </a:rPr>
              <a:t>Ze slabých stránek byla identifikována potřeba vyhovujících prostor pro výuku polytechnických předmětů a potřeba dostatečného materiálního zajištění pro výuku. </a:t>
            </a:r>
            <a:br>
              <a:rPr b="1" lang="cs-CZ" sz="1600">
                <a:latin typeface="Arial"/>
                <a:ea typeface="Arial"/>
                <a:cs typeface="Arial"/>
                <a:sym typeface="Arial"/>
              </a:rPr>
            </a:br>
            <a:br>
              <a:rPr b="1" lang="cs-CZ" sz="1600">
                <a:latin typeface="Arial"/>
                <a:ea typeface="Arial"/>
                <a:cs typeface="Arial"/>
                <a:sym typeface="Arial"/>
              </a:rPr>
            </a:br>
            <a:r>
              <a:rPr b="1" lang="cs-CZ" sz="1600">
                <a:latin typeface="Arial"/>
                <a:ea typeface="Arial"/>
                <a:cs typeface="Arial"/>
                <a:sym typeface="Arial"/>
              </a:rPr>
              <a:t>Mezi slabé stránky zařadili pedagogové také nízkou motivaci žáků a nedostatečnou spolupráci se SŠ. </a:t>
            </a:r>
            <a:br>
              <a:rPr b="1" lang="cs-CZ" sz="1600">
                <a:latin typeface="Arial"/>
                <a:ea typeface="Arial"/>
                <a:cs typeface="Arial"/>
                <a:sym typeface="Arial"/>
              </a:rPr>
            </a:br>
            <a:br>
              <a:rPr b="1" lang="cs-CZ" sz="1600">
                <a:latin typeface="Arial"/>
                <a:ea typeface="Arial"/>
                <a:cs typeface="Arial"/>
                <a:sym typeface="Arial"/>
              </a:rPr>
            </a:br>
            <a:r>
              <a:rPr b="1" lang="cs-CZ" sz="1600">
                <a:latin typeface="Arial"/>
                <a:ea typeface="Arial"/>
                <a:cs typeface="Arial"/>
                <a:sym typeface="Arial"/>
              </a:rPr>
              <a:t>Jako příležitost vidí například propojení technického vzdělávání mezi ZŠ a MŠ a rozvoj spolupráce s rodiči nebo rozšíření nabídky exkurzí. </a:t>
            </a:r>
            <a:br>
              <a:rPr b="1" lang="cs-CZ" sz="2400">
                <a:latin typeface="Arial"/>
                <a:ea typeface="Arial"/>
                <a:cs typeface="Arial"/>
                <a:sym typeface="Arial"/>
              </a:rPr>
            </a:br>
            <a:br>
              <a:rPr b="1" lang="cs-CZ" sz="2400">
                <a:latin typeface="Arial"/>
                <a:ea typeface="Arial"/>
                <a:cs typeface="Arial"/>
                <a:sym typeface="Arial"/>
              </a:rPr>
            </a:br>
            <a:endParaRPr b="1" sz="2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70" name="Google Shape;870;p11"/>
          <p:cNvGrpSpPr/>
          <p:nvPr/>
        </p:nvGrpSpPr>
        <p:grpSpPr>
          <a:xfrm>
            <a:off x="6069388" y="1581424"/>
            <a:ext cx="2357383" cy="3674991"/>
            <a:chOff x="6069388" y="1581424"/>
            <a:chExt cx="2357383" cy="3674991"/>
          </a:xfrm>
        </p:grpSpPr>
        <p:sp>
          <p:nvSpPr>
            <p:cNvPr id="871" name="Google Shape;871;p11"/>
            <p:cNvSpPr/>
            <p:nvPr/>
          </p:nvSpPr>
          <p:spPr>
            <a:xfrm>
              <a:off x="6091685" y="3663652"/>
              <a:ext cx="676133" cy="690832"/>
            </a:xfrm>
            <a:custGeom>
              <a:rect b="b" l="l" r="r" t="t"/>
              <a:pathLst>
                <a:path extrusionOk="0" h="5174" w="5064">
                  <a:moveTo>
                    <a:pt x="2872" y="1"/>
                  </a:moveTo>
                  <a:cubicBezTo>
                    <a:pt x="2069" y="996"/>
                    <a:pt x="1336" y="2044"/>
                    <a:pt x="672" y="3127"/>
                  </a:cubicBezTo>
                  <a:cubicBezTo>
                    <a:pt x="489" y="3406"/>
                    <a:pt x="331" y="3712"/>
                    <a:pt x="218" y="4026"/>
                  </a:cubicBezTo>
                  <a:cubicBezTo>
                    <a:pt x="1" y="4718"/>
                    <a:pt x="327" y="5173"/>
                    <a:pt x="930" y="5173"/>
                  </a:cubicBezTo>
                  <a:cubicBezTo>
                    <a:pt x="1103" y="5173"/>
                    <a:pt x="1298" y="5136"/>
                    <a:pt x="1510" y="5056"/>
                  </a:cubicBezTo>
                  <a:cubicBezTo>
                    <a:pt x="1973" y="4882"/>
                    <a:pt x="2392" y="4567"/>
                    <a:pt x="2768" y="4236"/>
                  </a:cubicBezTo>
                  <a:cubicBezTo>
                    <a:pt x="3405" y="3677"/>
                    <a:pt x="3999" y="3162"/>
                    <a:pt x="4549" y="2629"/>
                  </a:cubicBezTo>
                  <a:cubicBezTo>
                    <a:pt x="4732" y="2463"/>
                    <a:pt x="4898" y="2288"/>
                    <a:pt x="5064" y="2123"/>
                  </a:cubicBezTo>
                  <a:cubicBezTo>
                    <a:pt x="4566" y="1861"/>
                    <a:pt x="4147" y="1450"/>
                    <a:pt x="3780" y="1049"/>
                  </a:cubicBezTo>
                  <a:cubicBezTo>
                    <a:pt x="3510" y="760"/>
                    <a:pt x="3256" y="455"/>
                    <a:pt x="3003" y="149"/>
                  </a:cubicBezTo>
                  <a:cubicBezTo>
                    <a:pt x="2960" y="106"/>
                    <a:pt x="2916" y="53"/>
                    <a:pt x="2872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11"/>
            <p:cNvSpPr/>
            <p:nvPr/>
          </p:nvSpPr>
          <p:spPr>
            <a:xfrm>
              <a:off x="6377145" y="3663652"/>
              <a:ext cx="390672" cy="459442"/>
            </a:xfrm>
            <a:custGeom>
              <a:rect b="b" l="l" r="r" t="t"/>
              <a:pathLst>
                <a:path extrusionOk="0" h="3441" w="2926">
                  <a:moveTo>
                    <a:pt x="734" y="1"/>
                  </a:moveTo>
                  <a:cubicBezTo>
                    <a:pt x="490" y="306"/>
                    <a:pt x="245" y="621"/>
                    <a:pt x="1" y="952"/>
                  </a:cubicBezTo>
                  <a:cubicBezTo>
                    <a:pt x="71" y="1180"/>
                    <a:pt x="158" y="1407"/>
                    <a:pt x="254" y="1625"/>
                  </a:cubicBezTo>
                  <a:cubicBezTo>
                    <a:pt x="429" y="2026"/>
                    <a:pt x="647" y="2393"/>
                    <a:pt x="909" y="2742"/>
                  </a:cubicBezTo>
                  <a:cubicBezTo>
                    <a:pt x="1049" y="2926"/>
                    <a:pt x="1188" y="3092"/>
                    <a:pt x="1346" y="3258"/>
                  </a:cubicBezTo>
                  <a:cubicBezTo>
                    <a:pt x="1407" y="3319"/>
                    <a:pt x="1468" y="3380"/>
                    <a:pt x="1529" y="3441"/>
                  </a:cubicBezTo>
                  <a:cubicBezTo>
                    <a:pt x="1834" y="3170"/>
                    <a:pt x="2131" y="2900"/>
                    <a:pt x="2411" y="2629"/>
                  </a:cubicBezTo>
                  <a:cubicBezTo>
                    <a:pt x="2585" y="2463"/>
                    <a:pt x="2760" y="2288"/>
                    <a:pt x="2926" y="2123"/>
                  </a:cubicBezTo>
                  <a:cubicBezTo>
                    <a:pt x="2428" y="1861"/>
                    <a:pt x="2009" y="1450"/>
                    <a:pt x="1634" y="1049"/>
                  </a:cubicBezTo>
                  <a:cubicBezTo>
                    <a:pt x="1372" y="760"/>
                    <a:pt x="1118" y="455"/>
                    <a:pt x="865" y="149"/>
                  </a:cubicBezTo>
                  <a:cubicBezTo>
                    <a:pt x="822" y="106"/>
                    <a:pt x="778" y="53"/>
                    <a:pt x="734" y="1"/>
                  </a:cubicBezTo>
                  <a:close/>
                </a:path>
              </a:pathLst>
            </a:custGeom>
            <a:solidFill>
              <a:srgbClr val="000000">
                <a:alpha val="74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11"/>
            <p:cNvSpPr/>
            <p:nvPr/>
          </p:nvSpPr>
          <p:spPr>
            <a:xfrm>
              <a:off x="7865997" y="3267234"/>
              <a:ext cx="560774" cy="1989181"/>
            </a:xfrm>
            <a:custGeom>
              <a:rect b="b" l="l" r="r" t="t"/>
              <a:pathLst>
                <a:path extrusionOk="0" h="14898" w="4200">
                  <a:moveTo>
                    <a:pt x="943" y="1"/>
                  </a:moveTo>
                  <a:cubicBezTo>
                    <a:pt x="463" y="1"/>
                    <a:pt x="166" y="734"/>
                    <a:pt x="0" y="1774"/>
                  </a:cubicBezTo>
                  <a:cubicBezTo>
                    <a:pt x="44" y="2725"/>
                    <a:pt x="271" y="3660"/>
                    <a:pt x="498" y="4576"/>
                  </a:cubicBezTo>
                  <a:cubicBezTo>
                    <a:pt x="777" y="5703"/>
                    <a:pt x="1048" y="6838"/>
                    <a:pt x="1240" y="7999"/>
                  </a:cubicBezTo>
                  <a:cubicBezTo>
                    <a:pt x="1432" y="9187"/>
                    <a:pt x="1563" y="10383"/>
                    <a:pt x="1633" y="11579"/>
                  </a:cubicBezTo>
                  <a:cubicBezTo>
                    <a:pt x="1677" y="12251"/>
                    <a:pt x="1685" y="12924"/>
                    <a:pt x="1685" y="13596"/>
                  </a:cubicBezTo>
                  <a:cubicBezTo>
                    <a:pt x="1685" y="13683"/>
                    <a:pt x="1685" y="13762"/>
                    <a:pt x="1685" y="13849"/>
                  </a:cubicBezTo>
                  <a:cubicBezTo>
                    <a:pt x="1746" y="14443"/>
                    <a:pt x="1790" y="14897"/>
                    <a:pt x="1790" y="14897"/>
                  </a:cubicBezTo>
                  <a:lnTo>
                    <a:pt x="3859" y="14897"/>
                  </a:lnTo>
                  <a:cubicBezTo>
                    <a:pt x="4200" y="14626"/>
                    <a:pt x="3685" y="8113"/>
                    <a:pt x="3056" y="4795"/>
                  </a:cubicBezTo>
                  <a:cubicBezTo>
                    <a:pt x="2262" y="586"/>
                    <a:pt x="943" y="1"/>
                    <a:pt x="943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11"/>
            <p:cNvSpPr/>
            <p:nvPr/>
          </p:nvSpPr>
          <p:spPr>
            <a:xfrm>
              <a:off x="7865997" y="3267234"/>
              <a:ext cx="445414" cy="945722"/>
            </a:xfrm>
            <a:custGeom>
              <a:rect b="b" l="l" r="r" t="t"/>
              <a:pathLst>
                <a:path extrusionOk="0" h="7083" w="3336">
                  <a:moveTo>
                    <a:pt x="943" y="1"/>
                  </a:moveTo>
                  <a:cubicBezTo>
                    <a:pt x="463" y="1"/>
                    <a:pt x="166" y="734"/>
                    <a:pt x="0" y="1774"/>
                  </a:cubicBezTo>
                  <a:cubicBezTo>
                    <a:pt x="44" y="2725"/>
                    <a:pt x="271" y="3660"/>
                    <a:pt x="498" y="4576"/>
                  </a:cubicBezTo>
                  <a:cubicBezTo>
                    <a:pt x="699" y="5406"/>
                    <a:pt x="899" y="6244"/>
                    <a:pt x="1065" y="7082"/>
                  </a:cubicBezTo>
                  <a:cubicBezTo>
                    <a:pt x="1301" y="7056"/>
                    <a:pt x="1537" y="7030"/>
                    <a:pt x="1773" y="6986"/>
                  </a:cubicBezTo>
                  <a:cubicBezTo>
                    <a:pt x="2131" y="6916"/>
                    <a:pt x="2489" y="6838"/>
                    <a:pt x="2838" y="6733"/>
                  </a:cubicBezTo>
                  <a:cubicBezTo>
                    <a:pt x="3004" y="6681"/>
                    <a:pt x="3170" y="6620"/>
                    <a:pt x="3336" y="6558"/>
                  </a:cubicBezTo>
                  <a:cubicBezTo>
                    <a:pt x="3248" y="5921"/>
                    <a:pt x="3152" y="5310"/>
                    <a:pt x="3056" y="4795"/>
                  </a:cubicBezTo>
                  <a:cubicBezTo>
                    <a:pt x="2262" y="586"/>
                    <a:pt x="943" y="1"/>
                    <a:pt x="943" y="1"/>
                  </a:cubicBezTo>
                  <a:close/>
                </a:path>
              </a:pathLst>
            </a:custGeom>
            <a:solidFill>
              <a:srgbClr val="000000">
                <a:alpha val="74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11"/>
            <p:cNvSpPr/>
            <p:nvPr/>
          </p:nvSpPr>
          <p:spPr>
            <a:xfrm>
              <a:off x="6869157" y="4245394"/>
              <a:ext cx="1114604" cy="661992"/>
            </a:xfrm>
            <a:custGeom>
              <a:rect b="b" l="l" r="r" t="t"/>
              <a:pathLst>
                <a:path extrusionOk="0" h="4958" w="8348">
                  <a:moveTo>
                    <a:pt x="8025" y="1"/>
                  </a:moveTo>
                  <a:cubicBezTo>
                    <a:pt x="7396" y="158"/>
                    <a:pt x="6759" y="271"/>
                    <a:pt x="6113" y="324"/>
                  </a:cubicBezTo>
                  <a:cubicBezTo>
                    <a:pt x="5575" y="370"/>
                    <a:pt x="5037" y="389"/>
                    <a:pt x="4499" y="389"/>
                  </a:cubicBezTo>
                  <a:cubicBezTo>
                    <a:pt x="3509" y="389"/>
                    <a:pt x="2519" y="325"/>
                    <a:pt x="1529" y="245"/>
                  </a:cubicBezTo>
                  <a:cubicBezTo>
                    <a:pt x="1162" y="210"/>
                    <a:pt x="795" y="193"/>
                    <a:pt x="428" y="167"/>
                  </a:cubicBezTo>
                  <a:lnTo>
                    <a:pt x="428" y="167"/>
                  </a:lnTo>
                  <a:cubicBezTo>
                    <a:pt x="455" y="280"/>
                    <a:pt x="481" y="402"/>
                    <a:pt x="507" y="507"/>
                  </a:cubicBezTo>
                  <a:cubicBezTo>
                    <a:pt x="586" y="900"/>
                    <a:pt x="655" y="1293"/>
                    <a:pt x="699" y="1686"/>
                  </a:cubicBezTo>
                  <a:cubicBezTo>
                    <a:pt x="717" y="1843"/>
                    <a:pt x="751" y="2000"/>
                    <a:pt x="769" y="2158"/>
                  </a:cubicBezTo>
                  <a:cubicBezTo>
                    <a:pt x="786" y="2245"/>
                    <a:pt x="795" y="2332"/>
                    <a:pt x="786" y="2419"/>
                  </a:cubicBezTo>
                  <a:cubicBezTo>
                    <a:pt x="769" y="2507"/>
                    <a:pt x="743" y="2585"/>
                    <a:pt x="699" y="2664"/>
                  </a:cubicBezTo>
                  <a:cubicBezTo>
                    <a:pt x="629" y="2804"/>
                    <a:pt x="524" y="2926"/>
                    <a:pt x="455" y="3066"/>
                  </a:cubicBezTo>
                  <a:cubicBezTo>
                    <a:pt x="393" y="3170"/>
                    <a:pt x="332" y="3275"/>
                    <a:pt x="271" y="3389"/>
                  </a:cubicBezTo>
                  <a:cubicBezTo>
                    <a:pt x="201" y="3738"/>
                    <a:pt x="114" y="4087"/>
                    <a:pt x="1" y="4428"/>
                  </a:cubicBezTo>
                  <a:cubicBezTo>
                    <a:pt x="27" y="4559"/>
                    <a:pt x="123" y="4663"/>
                    <a:pt x="254" y="4698"/>
                  </a:cubicBezTo>
                  <a:cubicBezTo>
                    <a:pt x="769" y="4829"/>
                    <a:pt x="1284" y="4908"/>
                    <a:pt x="1817" y="4934"/>
                  </a:cubicBezTo>
                  <a:cubicBezTo>
                    <a:pt x="2003" y="4948"/>
                    <a:pt x="2320" y="4957"/>
                    <a:pt x="2720" y="4957"/>
                  </a:cubicBezTo>
                  <a:cubicBezTo>
                    <a:pt x="4286" y="4957"/>
                    <a:pt x="7124" y="4822"/>
                    <a:pt x="8348" y="4349"/>
                  </a:cubicBezTo>
                  <a:cubicBezTo>
                    <a:pt x="8348" y="4297"/>
                    <a:pt x="8348" y="4244"/>
                    <a:pt x="8348" y="4192"/>
                  </a:cubicBezTo>
                  <a:cubicBezTo>
                    <a:pt x="8243" y="4000"/>
                    <a:pt x="8156" y="3790"/>
                    <a:pt x="8095" y="3572"/>
                  </a:cubicBezTo>
                  <a:cubicBezTo>
                    <a:pt x="8069" y="3467"/>
                    <a:pt x="8051" y="3362"/>
                    <a:pt x="8042" y="3258"/>
                  </a:cubicBezTo>
                  <a:lnTo>
                    <a:pt x="7990" y="3144"/>
                  </a:lnTo>
                  <a:cubicBezTo>
                    <a:pt x="7885" y="2891"/>
                    <a:pt x="7780" y="2646"/>
                    <a:pt x="7815" y="2385"/>
                  </a:cubicBezTo>
                  <a:cubicBezTo>
                    <a:pt x="7850" y="2123"/>
                    <a:pt x="7894" y="1861"/>
                    <a:pt x="7929" y="1599"/>
                  </a:cubicBezTo>
                  <a:cubicBezTo>
                    <a:pt x="7990" y="1066"/>
                    <a:pt x="8025" y="533"/>
                    <a:pt x="8025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11"/>
            <p:cNvSpPr/>
            <p:nvPr/>
          </p:nvSpPr>
          <p:spPr>
            <a:xfrm>
              <a:off x="7388138" y="4571580"/>
              <a:ext cx="40723" cy="67027"/>
            </a:xfrm>
            <a:custGeom>
              <a:rect b="b" l="l" r="r" t="t"/>
              <a:pathLst>
                <a:path extrusionOk="0" h="502" w="305">
                  <a:moveTo>
                    <a:pt x="264" y="0"/>
                  </a:moveTo>
                  <a:cubicBezTo>
                    <a:pt x="252" y="0"/>
                    <a:pt x="239" y="7"/>
                    <a:pt x="235" y="20"/>
                  </a:cubicBezTo>
                  <a:cubicBezTo>
                    <a:pt x="226" y="55"/>
                    <a:pt x="235" y="107"/>
                    <a:pt x="217" y="151"/>
                  </a:cubicBezTo>
                  <a:cubicBezTo>
                    <a:pt x="209" y="203"/>
                    <a:pt x="200" y="247"/>
                    <a:pt x="182" y="291"/>
                  </a:cubicBezTo>
                  <a:cubicBezTo>
                    <a:pt x="165" y="326"/>
                    <a:pt x="148" y="369"/>
                    <a:pt x="121" y="404"/>
                  </a:cubicBezTo>
                  <a:cubicBezTo>
                    <a:pt x="113" y="413"/>
                    <a:pt x="104" y="431"/>
                    <a:pt x="86" y="431"/>
                  </a:cubicBezTo>
                  <a:cubicBezTo>
                    <a:pt x="84" y="433"/>
                    <a:pt x="81" y="434"/>
                    <a:pt x="79" y="434"/>
                  </a:cubicBezTo>
                  <a:cubicBezTo>
                    <a:pt x="73" y="434"/>
                    <a:pt x="69" y="428"/>
                    <a:pt x="69" y="422"/>
                  </a:cubicBezTo>
                  <a:cubicBezTo>
                    <a:pt x="69" y="402"/>
                    <a:pt x="55" y="391"/>
                    <a:pt x="42" y="391"/>
                  </a:cubicBezTo>
                  <a:cubicBezTo>
                    <a:pt x="31" y="391"/>
                    <a:pt x="20" y="398"/>
                    <a:pt x="17" y="413"/>
                  </a:cubicBezTo>
                  <a:cubicBezTo>
                    <a:pt x="1" y="461"/>
                    <a:pt x="43" y="501"/>
                    <a:pt x="90" y="501"/>
                  </a:cubicBezTo>
                  <a:cubicBezTo>
                    <a:pt x="95" y="501"/>
                    <a:pt x="99" y="501"/>
                    <a:pt x="104" y="500"/>
                  </a:cubicBezTo>
                  <a:cubicBezTo>
                    <a:pt x="156" y="500"/>
                    <a:pt x="200" y="431"/>
                    <a:pt x="226" y="387"/>
                  </a:cubicBezTo>
                  <a:cubicBezTo>
                    <a:pt x="252" y="326"/>
                    <a:pt x="279" y="273"/>
                    <a:pt x="287" y="212"/>
                  </a:cubicBezTo>
                  <a:cubicBezTo>
                    <a:pt x="296" y="186"/>
                    <a:pt x="296" y="151"/>
                    <a:pt x="296" y="125"/>
                  </a:cubicBezTo>
                  <a:cubicBezTo>
                    <a:pt x="305" y="90"/>
                    <a:pt x="296" y="55"/>
                    <a:pt x="287" y="20"/>
                  </a:cubicBezTo>
                  <a:cubicBezTo>
                    <a:pt x="287" y="7"/>
                    <a:pt x="276" y="0"/>
                    <a:pt x="26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11"/>
            <p:cNvSpPr/>
            <p:nvPr/>
          </p:nvSpPr>
          <p:spPr>
            <a:xfrm>
              <a:off x="6689576" y="4679063"/>
              <a:ext cx="1434111" cy="577340"/>
            </a:xfrm>
            <a:custGeom>
              <a:rect b="b" l="l" r="r" t="t"/>
              <a:pathLst>
                <a:path extrusionOk="0" h="4324" w="10741">
                  <a:moveTo>
                    <a:pt x="9422" y="1"/>
                  </a:moveTo>
                  <a:lnTo>
                    <a:pt x="9387" y="10"/>
                  </a:lnTo>
                  <a:cubicBezTo>
                    <a:pt x="9134" y="62"/>
                    <a:pt x="8881" y="114"/>
                    <a:pt x="8628" y="167"/>
                  </a:cubicBezTo>
                  <a:lnTo>
                    <a:pt x="8558" y="176"/>
                  </a:lnTo>
                  <a:cubicBezTo>
                    <a:pt x="8051" y="263"/>
                    <a:pt x="7528" y="333"/>
                    <a:pt x="7004" y="385"/>
                  </a:cubicBezTo>
                  <a:cubicBezTo>
                    <a:pt x="6532" y="420"/>
                    <a:pt x="6069" y="455"/>
                    <a:pt x="5607" y="464"/>
                  </a:cubicBezTo>
                  <a:lnTo>
                    <a:pt x="5519" y="464"/>
                  </a:lnTo>
                  <a:lnTo>
                    <a:pt x="5196" y="472"/>
                  </a:lnTo>
                  <a:lnTo>
                    <a:pt x="5126" y="472"/>
                  </a:lnTo>
                  <a:cubicBezTo>
                    <a:pt x="5053" y="473"/>
                    <a:pt x="4980" y="474"/>
                    <a:pt x="4907" y="474"/>
                  </a:cubicBezTo>
                  <a:cubicBezTo>
                    <a:pt x="4117" y="474"/>
                    <a:pt x="3334" y="431"/>
                    <a:pt x="2551" y="359"/>
                  </a:cubicBezTo>
                  <a:lnTo>
                    <a:pt x="2481" y="359"/>
                  </a:lnTo>
                  <a:lnTo>
                    <a:pt x="2096" y="315"/>
                  </a:lnTo>
                  <a:cubicBezTo>
                    <a:pt x="1913" y="298"/>
                    <a:pt x="1738" y="280"/>
                    <a:pt x="1564" y="254"/>
                  </a:cubicBezTo>
                  <a:cubicBezTo>
                    <a:pt x="1511" y="254"/>
                    <a:pt x="1398" y="499"/>
                    <a:pt x="1293" y="743"/>
                  </a:cubicBezTo>
                  <a:cubicBezTo>
                    <a:pt x="1284" y="769"/>
                    <a:pt x="1267" y="796"/>
                    <a:pt x="1258" y="822"/>
                  </a:cubicBezTo>
                  <a:cubicBezTo>
                    <a:pt x="1180" y="1005"/>
                    <a:pt x="1119" y="1171"/>
                    <a:pt x="1101" y="1206"/>
                  </a:cubicBezTo>
                  <a:cubicBezTo>
                    <a:pt x="909" y="1634"/>
                    <a:pt x="743" y="2088"/>
                    <a:pt x="577" y="2551"/>
                  </a:cubicBezTo>
                  <a:cubicBezTo>
                    <a:pt x="551" y="2629"/>
                    <a:pt x="516" y="2708"/>
                    <a:pt x="490" y="2795"/>
                  </a:cubicBezTo>
                  <a:cubicBezTo>
                    <a:pt x="481" y="2830"/>
                    <a:pt x="464" y="2874"/>
                    <a:pt x="455" y="2900"/>
                  </a:cubicBezTo>
                  <a:cubicBezTo>
                    <a:pt x="446" y="2935"/>
                    <a:pt x="437" y="2961"/>
                    <a:pt x="429" y="2987"/>
                  </a:cubicBezTo>
                  <a:cubicBezTo>
                    <a:pt x="359" y="3171"/>
                    <a:pt x="307" y="3363"/>
                    <a:pt x="254" y="3537"/>
                  </a:cubicBezTo>
                  <a:cubicBezTo>
                    <a:pt x="202" y="3712"/>
                    <a:pt x="149" y="3895"/>
                    <a:pt x="97" y="4070"/>
                  </a:cubicBezTo>
                  <a:cubicBezTo>
                    <a:pt x="45" y="4279"/>
                    <a:pt x="1" y="4323"/>
                    <a:pt x="219" y="4323"/>
                  </a:cubicBezTo>
                  <a:lnTo>
                    <a:pt x="9798" y="4323"/>
                  </a:lnTo>
                  <a:cubicBezTo>
                    <a:pt x="9833" y="4323"/>
                    <a:pt x="10240" y="4319"/>
                    <a:pt x="10508" y="4319"/>
                  </a:cubicBezTo>
                  <a:cubicBezTo>
                    <a:pt x="10641" y="4319"/>
                    <a:pt x="10740" y="4320"/>
                    <a:pt x="10741" y="4323"/>
                  </a:cubicBezTo>
                  <a:lnTo>
                    <a:pt x="10741" y="4323"/>
                  </a:lnTo>
                  <a:lnTo>
                    <a:pt x="10653" y="3799"/>
                  </a:lnTo>
                  <a:cubicBezTo>
                    <a:pt x="10601" y="3494"/>
                    <a:pt x="10549" y="3188"/>
                    <a:pt x="10488" y="2891"/>
                  </a:cubicBezTo>
                  <a:cubicBezTo>
                    <a:pt x="10488" y="2856"/>
                    <a:pt x="10479" y="2830"/>
                    <a:pt x="10470" y="2804"/>
                  </a:cubicBezTo>
                  <a:cubicBezTo>
                    <a:pt x="10400" y="2428"/>
                    <a:pt x="10304" y="2062"/>
                    <a:pt x="10182" y="1695"/>
                  </a:cubicBezTo>
                  <a:cubicBezTo>
                    <a:pt x="10086" y="1424"/>
                    <a:pt x="9972" y="1162"/>
                    <a:pt x="9850" y="909"/>
                  </a:cubicBezTo>
                  <a:cubicBezTo>
                    <a:pt x="9833" y="865"/>
                    <a:pt x="9815" y="830"/>
                    <a:pt x="9798" y="787"/>
                  </a:cubicBezTo>
                  <a:cubicBezTo>
                    <a:pt x="9676" y="534"/>
                    <a:pt x="9553" y="280"/>
                    <a:pt x="9431" y="27"/>
                  </a:cubicBezTo>
                  <a:cubicBezTo>
                    <a:pt x="9431" y="18"/>
                    <a:pt x="9422" y="10"/>
                    <a:pt x="9422" y="1"/>
                  </a:cubicBezTo>
                  <a:close/>
                  <a:moveTo>
                    <a:pt x="10741" y="4323"/>
                  </a:moveTo>
                  <a:lnTo>
                    <a:pt x="10741" y="4323"/>
                  </a:lnTo>
                  <a:cubicBezTo>
                    <a:pt x="10741" y="4323"/>
                    <a:pt x="10741" y="4323"/>
                    <a:pt x="10741" y="43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11"/>
            <p:cNvSpPr/>
            <p:nvPr/>
          </p:nvSpPr>
          <p:spPr>
            <a:xfrm>
              <a:off x="6746721" y="4700159"/>
              <a:ext cx="1343186" cy="454769"/>
            </a:xfrm>
            <a:custGeom>
              <a:rect b="b" l="l" r="r" t="t"/>
              <a:pathLst>
                <a:path extrusionOk="0" h="3406" w="10060">
                  <a:moveTo>
                    <a:pt x="4663" y="1179"/>
                  </a:moveTo>
                  <a:lnTo>
                    <a:pt x="5056" y="1188"/>
                  </a:lnTo>
                  <a:cubicBezTo>
                    <a:pt x="5048" y="1319"/>
                    <a:pt x="5048" y="1458"/>
                    <a:pt x="5039" y="1589"/>
                  </a:cubicBezTo>
                  <a:cubicBezTo>
                    <a:pt x="5030" y="2070"/>
                    <a:pt x="5013" y="2550"/>
                    <a:pt x="5004" y="3021"/>
                  </a:cubicBezTo>
                  <a:lnTo>
                    <a:pt x="4995" y="3231"/>
                  </a:lnTo>
                  <a:cubicBezTo>
                    <a:pt x="4995" y="3257"/>
                    <a:pt x="5004" y="3301"/>
                    <a:pt x="4969" y="3318"/>
                  </a:cubicBezTo>
                  <a:cubicBezTo>
                    <a:pt x="4965" y="3319"/>
                    <a:pt x="4961" y="3320"/>
                    <a:pt x="4957" y="3320"/>
                  </a:cubicBezTo>
                  <a:cubicBezTo>
                    <a:pt x="4931" y="3320"/>
                    <a:pt x="4895" y="3301"/>
                    <a:pt x="4873" y="3301"/>
                  </a:cubicBezTo>
                  <a:lnTo>
                    <a:pt x="4515" y="3240"/>
                  </a:lnTo>
                  <a:cubicBezTo>
                    <a:pt x="4524" y="2751"/>
                    <a:pt x="4559" y="2262"/>
                    <a:pt x="4602" y="1764"/>
                  </a:cubicBezTo>
                  <a:cubicBezTo>
                    <a:pt x="4620" y="1563"/>
                    <a:pt x="4637" y="1371"/>
                    <a:pt x="4663" y="1179"/>
                  </a:cubicBezTo>
                  <a:close/>
                  <a:moveTo>
                    <a:pt x="8200" y="0"/>
                  </a:moveTo>
                  <a:lnTo>
                    <a:pt x="8139" y="18"/>
                  </a:lnTo>
                  <a:cubicBezTo>
                    <a:pt x="8217" y="288"/>
                    <a:pt x="8313" y="568"/>
                    <a:pt x="8409" y="838"/>
                  </a:cubicBezTo>
                  <a:cubicBezTo>
                    <a:pt x="7850" y="934"/>
                    <a:pt x="7292" y="1004"/>
                    <a:pt x="6724" y="1048"/>
                  </a:cubicBezTo>
                  <a:cubicBezTo>
                    <a:pt x="6331" y="1075"/>
                    <a:pt x="5932" y="1086"/>
                    <a:pt x="5532" y="1086"/>
                  </a:cubicBezTo>
                  <a:cubicBezTo>
                    <a:pt x="5408" y="1086"/>
                    <a:pt x="5285" y="1085"/>
                    <a:pt x="5161" y="1083"/>
                  </a:cubicBezTo>
                  <a:lnTo>
                    <a:pt x="5161" y="1048"/>
                  </a:lnTo>
                  <a:cubicBezTo>
                    <a:pt x="5170" y="795"/>
                    <a:pt x="5179" y="550"/>
                    <a:pt x="5179" y="306"/>
                  </a:cubicBezTo>
                  <a:lnTo>
                    <a:pt x="5091" y="306"/>
                  </a:lnTo>
                  <a:cubicBezTo>
                    <a:pt x="5074" y="559"/>
                    <a:pt x="5065" y="812"/>
                    <a:pt x="5056" y="1074"/>
                  </a:cubicBezTo>
                  <a:cubicBezTo>
                    <a:pt x="4934" y="1074"/>
                    <a:pt x="4812" y="1065"/>
                    <a:pt x="4681" y="1057"/>
                  </a:cubicBezTo>
                  <a:cubicBezTo>
                    <a:pt x="4716" y="812"/>
                    <a:pt x="4751" y="559"/>
                    <a:pt x="4768" y="306"/>
                  </a:cubicBezTo>
                  <a:lnTo>
                    <a:pt x="4707" y="306"/>
                  </a:lnTo>
                  <a:cubicBezTo>
                    <a:pt x="4655" y="550"/>
                    <a:pt x="4611" y="803"/>
                    <a:pt x="4585" y="1057"/>
                  </a:cubicBezTo>
                  <a:cubicBezTo>
                    <a:pt x="3921" y="1022"/>
                    <a:pt x="3258" y="961"/>
                    <a:pt x="2594" y="865"/>
                  </a:cubicBezTo>
                  <a:cubicBezTo>
                    <a:pt x="2376" y="838"/>
                    <a:pt x="2157" y="803"/>
                    <a:pt x="1948" y="769"/>
                  </a:cubicBezTo>
                  <a:cubicBezTo>
                    <a:pt x="2026" y="585"/>
                    <a:pt x="2088" y="393"/>
                    <a:pt x="2123" y="201"/>
                  </a:cubicBezTo>
                  <a:lnTo>
                    <a:pt x="2061" y="192"/>
                  </a:lnTo>
                  <a:cubicBezTo>
                    <a:pt x="1983" y="376"/>
                    <a:pt x="1913" y="568"/>
                    <a:pt x="1843" y="751"/>
                  </a:cubicBezTo>
                  <a:cubicBezTo>
                    <a:pt x="1511" y="699"/>
                    <a:pt x="1188" y="638"/>
                    <a:pt x="874" y="576"/>
                  </a:cubicBezTo>
                  <a:cubicBezTo>
                    <a:pt x="856" y="603"/>
                    <a:pt x="848" y="629"/>
                    <a:pt x="839" y="655"/>
                  </a:cubicBezTo>
                  <a:cubicBezTo>
                    <a:pt x="1153" y="725"/>
                    <a:pt x="1476" y="786"/>
                    <a:pt x="1799" y="838"/>
                  </a:cubicBezTo>
                  <a:cubicBezTo>
                    <a:pt x="1712" y="1048"/>
                    <a:pt x="1607" y="1240"/>
                    <a:pt x="1503" y="1441"/>
                  </a:cubicBezTo>
                  <a:cubicBezTo>
                    <a:pt x="1380" y="1642"/>
                    <a:pt x="1241" y="1843"/>
                    <a:pt x="1101" y="2035"/>
                  </a:cubicBezTo>
                  <a:cubicBezTo>
                    <a:pt x="961" y="2218"/>
                    <a:pt x="804" y="2384"/>
                    <a:pt x="638" y="2532"/>
                  </a:cubicBezTo>
                  <a:cubicBezTo>
                    <a:pt x="505" y="2628"/>
                    <a:pt x="310" y="2756"/>
                    <a:pt x="131" y="2756"/>
                  </a:cubicBezTo>
                  <a:cubicBezTo>
                    <a:pt x="99" y="2756"/>
                    <a:pt x="67" y="2751"/>
                    <a:pt x="36" y="2742"/>
                  </a:cubicBezTo>
                  <a:cubicBezTo>
                    <a:pt x="18" y="2768"/>
                    <a:pt x="9" y="2794"/>
                    <a:pt x="1" y="2820"/>
                  </a:cubicBezTo>
                  <a:cubicBezTo>
                    <a:pt x="52" y="2833"/>
                    <a:pt x="103" y="2839"/>
                    <a:pt x="153" y="2839"/>
                  </a:cubicBezTo>
                  <a:cubicBezTo>
                    <a:pt x="274" y="2839"/>
                    <a:pt x="391" y="2804"/>
                    <a:pt x="490" y="2742"/>
                  </a:cubicBezTo>
                  <a:cubicBezTo>
                    <a:pt x="699" y="2620"/>
                    <a:pt x="883" y="2462"/>
                    <a:pt x="1031" y="2279"/>
                  </a:cubicBezTo>
                  <a:cubicBezTo>
                    <a:pt x="1363" y="1886"/>
                    <a:pt x="1634" y="1450"/>
                    <a:pt x="1852" y="987"/>
                  </a:cubicBezTo>
                  <a:cubicBezTo>
                    <a:pt x="1869" y="943"/>
                    <a:pt x="1887" y="899"/>
                    <a:pt x="1913" y="856"/>
                  </a:cubicBezTo>
                  <a:cubicBezTo>
                    <a:pt x="2734" y="1004"/>
                    <a:pt x="3572" y="1100"/>
                    <a:pt x="4410" y="1161"/>
                  </a:cubicBezTo>
                  <a:lnTo>
                    <a:pt x="4576" y="1161"/>
                  </a:lnTo>
                  <a:cubicBezTo>
                    <a:pt x="4550" y="1362"/>
                    <a:pt x="4532" y="1554"/>
                    <a:pt x="4515" y="1746"/>
                  </a:cubicBezTo>
                  <a:cubicBezTo>
                    <a:pt x="4471" y="2253"/>
                    <a:pt x="4436" y="2768"/>
                    <a:pt x="4428" y="3274"/>
                  </a:cubicBezTo>
                  <a:cubicBezTo>
                    <a:pt x="4419" y="3292"/>
                    <a:pt x="4436" y="3318"/>
                    <a:pt x="4463" y="3318"/>
                  </a:cubicBezTo>
                  <a:lnTo>
                    <a:pt x="4829" y="3379"/>
                  </a:lnTo>
                  <a:cubicBezTo>
                    <a:pt x="4867" y="3389"/>
                    <a:pt x="4925" y="3406"/>
                    <a:pt x="4977" y="3406"/>
                  </a:cubicBezTo>
                  <a:cubicBezTo>
                    <a:pt x="5022" y="3406"/>
                    <a:pt x="5062" y="3393"/>
                    <a:pt x="5083" y="3353"/>
                  </a:cubicBezTo>
                  <a:cubicBezTo>
                    <a:pt x="5091" y="3301"/>
                    <a:pt x="5100" y="3257"/>
                    <a:pt x="5091" y="3205"/>
                  </a:cubicBezTo>
                  <a:cubicBezTo>
                    <a:pt x="5091" y="3144"/>
                    <a:pt x="5091" y="3074"/>
                    <a:pt x="5100" y="3004"/>
                  </a:cubicBezTo>
                  <a:lnTo>
                    <a:pt x="5117" y="2611"/>
                  </a:lnTo>
                  <a:cubicBezTo>
                    <a:pt x="5126" y="2139"/>
                    <a:pt x="5144" y="1659"/>
                    <a:pt x="5161" y="1188"/>
                  </a:cubicBezTo>
                  <a:cubicBezTo>
                    <a:pt x="5331" y="1193"/>
                    <a:pt x="5502" y="1196"/>
                    <a:pt x="5672" y="1196"/>
                  </a:cubicBezTo>
                  <a:cubicBezTo>
                    <a:pt x="6601" y="1196"/>
                    <a:pt x="7529" y="1116"/>
                    <a:pt x="8444" y="961"/>
                  </a:cubicBezTo>
                  <a:cubicBezTo>
                    <a:pt x="8497" y="1100"/>
                    <a:pt x="8558" y="1240"/>
                    <a:pt x="8610" y="1380"/>
                  </a:cubicBezTo>
                  <a:cubicBezTo>
                    <a:pt x="8706" y="1650"/>
                    <a:pt x="8828" y="1904"/>
                    <a:pt x="8968" y="2157"/>
                  </a:cubicBezTo>
                  <a:cubicBezTo>
                    <a:pt x="9082" y="2384"/>
                    <a:pt x="9274" y="2567"/>
                    <a:pt x="9501" y="2689"/>
                  </a:cubicBezTo>
                  <a:cubicBezTo>
                    <a:pt x="9608" y="2738"/>
                    <a:pt x="9726" y="2763"/>
                    <a:pt x="9843" y="2763"/>
                  </a:cubicBezTo>
                  <a:cubicBezTo>
                    <a:pt x="9916" y="2763"/>
                    <a:pt x="9989" y="2753"/>
                    <a:pt x="10060" y="2733"/>
                  </a:cubicBezTo>
                  <a:cubicBezTo>
                    <a:pt x="10051" y="2698"/>
                    <a:pt x="10042" y="2672"/>
                    <a:pt x="10042" y="2646"/>
                  </a:cubicBezTo>
                  <a:cubicBezTo>
                    <a:pt x="9985" y="2657"/>
                    <a:pt x="9929" y="2663"/>
                    <a:pt x="9873" y="2663"/>
                  </a:cubicBezTo>
                  <a:cubicBezTo>
                    <a:pt x="9756" y="2663"/>
                    <a:pt x="9642" y="2638"/>
                    <a:pt x="9536" y="2585"/>
                  </a:cubicBezTo>
                  <a:cubicBezTo>
                    <a:pt x="9317" y="2471"/>
                    <a:pt x="9134" y="2288"/>
                    <a:pt x="9020" y="2070"/>
                  </a:cubicBezTo>
                  <a:cubicBezTo>
                    <a:pt x="8890" y="1825"/>
                    <a:pt x="8776" y="1572"/>
                    <a:pt x="8671" y="1310"/>
                  </a:cubicBezTo>
                  <a:cubicBezTo>
                    <a:pt x="8628" y="1188"/>
                    <a:pt x="8575" y="1065"/>
                    <a:pt x="8532" y="943"/>
                  </a:cubicBezTo>
                  <a:cubicBezTo>
                    <a:pt x="8828" y="891"/>
                    <a:pt x="9125" y="821"/>
                    <a:pt x="9422" y="751"/>
                  </a:cubicBezTo>
                  <a:cubicBezTo>
                    <a:pt x="9405" y="707"/>
                    <a:pt x="9387" y="672"/>
                    <a:pt x="9370" y="629"/>
                  </a:cubicBezTo>
                  <a:cubicBezTo>
                    <a:pt x="9160" y="690"/>
                    <a:pt x="8951" y="734"/>
                    <a:pt x="8732" y="777"/>
                  </a:cubicBezTo>
                  <a:cubicBezTo>
                    <a:pt x="8654" y="795"/>
                    <a:pt x="8566" y="812"/>
                    <a:pt x="8488" y="821"/>
                  </a:cubicBezTo>
                  <a:cubicBezTo>
                    <a:pt x="8444" y="716"/>
                    <a:pt x="8409" y="611"/>
                    <a:pt x="8374" y="507"/>
                  </a:cubicBezTo>
                  <a:cubicBezTo>
                    <a:pt x="8322" y="341"/>
                    <a:pt x="8261" y="175"/>
                    <a:pt x="82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11"/>
            <p:cNvSpPr/>
            <p:nvPr/>
          </p:nvSpPr>
          <p:spPr>
            <a:xfrm>
              <a:off x="6339894" y="3144664"/>
              <a:ext cx="2030935" cy="1446422"/>
            </a:xfrm>
            <a:custGeom>
              <a:rect b="b" l="l" r="r" t="t"/>
              <a:pathLst>
                <a:path extrusionOk="0" h="10833" w="15211">
                  <a:moveTo>
                    <a:pt x="8151" y="1"/>
                  </a:moveTo>
                  <a:cubicBezTo>
                    <a:pt x="7847" y="1"/>
                    <a:pt x="7543" y="10"/>
                    <a:pt x="7239" y="28"/>
                  </a:cubicBezTo>
                  <a:lnTo>
                    <a:pt x="7169" y="28"/>
                  </a:lnTo>
                  <a:cubicBezTo>
                    <a:pt x="6654" y="63"/>
                    <a:pt x="6156" y="124"/>
                    <a:pt x="5658" y="212"/>
                  </a:cubicBezTo>
                  <a:cubicBezTo>
                    <a:pt x="5528" y="238"/>
                    <a:pt x="5405" y="264"/>
                    <a:pt x="5283" y="290"/>
                  </a:cubicBezTo>
                  <a:lnTo>
                    <a:pt x="5213" y="308"/>
                  </a:lnTo>
                  <a:cubicBezTo>
                    <a:pt x="3860" y="605"/>
                    <a:pt x="3362" y="1041"/>
                    <a:pt x="3109" y="1286"/>
                  </a:cubicBezTo>
                  <a:cubicBezTo>
                    <a:pt x="2384" y="1976"/>
                    <a:pt x="1258" y="3146"/>
                    <a:pt x="367" y="4123"/>
                  </a:cubicBezTo>
                  <a:lnTo>
                    <a:pt x="306" y="4202"/>
                  </a:lnTo>
                  <a:cubicBezTo>
                    <a:pt x="193" y="4324"/>
                    <a:pt x="96" y="4429"/>
                    <a:pt x="0" y="4543"/>
                  </a:cubicBezTo>
                  <a:cubicBezTo>
                    <a:pt x="210" y="4848"/>
                    <a:pt x="2105" y="7311"/>
                    <a:pt x="2227" y="7442"/>
                  </a:cubicBezTo>
                  <a:cubicBezTo>
                    <a:pt x="2340" y="7302"/>
                    <a:pt x="2463" y="7171"/>
                    <a:pt x="2594" y="7049"/>
                  </a:cubicBezTo>
                  <a:lnTo>
                    <a:pt x="2637" y="6996"/>
                  </a:lnTo>
                  <a:cubicBezTo>
                    <a:pt x="3091" y="6568"/>
                    <a:pt x="3650" y="6149"/>
                    <a:pt x="3860" y="5983"/>
                  </a:cubicBezTo>
                  <a:cubicBezTo>
                    <a:pt x="3886" y="5966"/>
                    <a:pt x="3903" y="5948"/>
                    <a:pt x="3930" y="5922"/>
                  </a:cubicBezTo>
                  <a:cubicBezTo>
                    <a:pt x="3930" y="5922"/>
                    <a:pt x="3938" y="5913"/>
                    <a:pt x="3938" y="5913"/>
                  </a:cubicBezTo>
                  <a:lnTo>
                    <a:pt x="3938" y="5913"/>
                  </a:lnTo>
                  <a:cubicBezTo>
                    <a:pt x="3938" y="5948"/>
                    <a:pt x="3834" y="7625"/>
                    <a:pt x="3685" y="9502"/>
                  </a:cubicBezTo>
                  <a:cubicBezTo>
                    <a:pt x="3676" y="9528"/>
                    <a:pt x="3676" y="9555"/>
                    <a:pt x="3676" y="9581"/>
                  </a:cubicBezTo>
                  <a:cubicBezTo>
                    <a:pt x="3650" y="9904"/>
                    <a:pt x="3624" y="10236"/>
                    <a:pt x="3598" y="10559"/>
                  </a:cubicBezTo>
                  <a:cubicBezTo>
                    <a:pt x="3930" y="10585"/>
                    <a:pt x="4253" y="10602"/>
                    <a:pt x="4585" y="10629"/>
                  </a:cubicBezTo>
                  <a:cubicBezTo>
                    <a:pt x="5484" y="10690"/>
                    <a:pt x="6392" y="10760"/>
                    <a:pt x="7300" y="10794"/>
                  </a:cubicBezTo>
                  <a:cubicBezTo>
                    <a:pt x="7873" y="10817"/>
                    <a:pt x="8452" y="10833"/>
                    <a:pt x="9033" y="10833"/>
                  </a:cubicBezTo>
                  <a:cubicBezTo>
                    <a:pt x="10211" y="10833"/>
                    <a:pt x="11395" y="10769"/>
                    <a:pt x="12548" y="10576"/>
                  </a:cubicBezTo>
                  <a:cubicBezTo>
                    <a:pt x="12661" y="10550"/>
                    <a:pt x="12766" y="10532"/>
                    <a:pt x="12880" y="10506"/>
                  </a:cubicBezTo>
                  <a:cubicBezTo>
                    <a:pt x="12853" y="10253"/>
                    <a:pt x="12827" y="9991"/>
                    <a:pt x="12810" y="9755"/>
                  </a:cubicBezTo>
                  <a:lnTo>
                    <a:pt x="12801" y="9651"/>
                  </a:lnTo>
                  <a:cubicBezTo>
                    <a:pt x="12722" y="8708"/>
                    <a:pt x="12661" y="7957"/>
                    <a:pt x="12644" y="7747"/>
                  </a:cubicBezTo>
                  <a:cubicBezTo>
                    <a:pt x="12644" y="7730"/>
                    <a:pt x="12644" y="7712"/>
                    <a:pt x="12644" y="7695"/>
                  </a:cubicBezTo>
                  <a:lnTo>
                    <a:pt x="12670" y="7686"/>
                  </a:lnTo>
                  <a:lnTo>
                    <a:pt x="12696" y="7677"/>
                  </a:lnTo>
                  <a:lnTo>
                    <a:pt x="12705" y="7677"/>
                  </a:lnTo>
                  <a:cubicBezTo>
                    <a:pt x="12723" y="7678"/>
                    <a:pt x="12741" y="7678"/>
                    <a:pt x="12760" y="7678"/>
                  </a:cubicBezTo>
                  <a:cubicBezTo>
                    <a:pt x="13540" y="7678"/>
                    <a:pt x="15074" y="7161"/>
                    <a:pt x="15211" y="7101"/>
                  </a:cubicBezTo>
                  <a:cubicBezTo>
                    <a:pt x="15202" y="7066"/>
                    <a:pt x="15132" y="6760"/>
                    <a:pt x="15010" y="6298"/>
                  </a:cubicBezTo>
                  <a:cubicBezTo>
                    <a:pt x="15001" y="6263"/>
                    <a:pt x="14993" y="6228"/>
                    <a:pt x="14984" y="6193"/>
                  </a:cubicBezTo>
                  <a:cubicBezTo>
                    <a:pt x="14600" y="4805"/>
                    <a:pt x="13770" y="2229"/>
                    <a:pt x="12827" y="1286"/>
                  </a:cubicBezTo>
                  <a:cubicBezTo>
                    <a:pt x="12417" y="849"/>
                    <a:pt x="11893" y="526"/>
                    <a:pt x="11325" y="351"/>
                  </a:cubicBezTo>
                  <a:cubicBezTo>
                    <a:pt x="11290" y="343"/>
                    <a:pt x="11255" y="334"/>
                    <a:pt x="11221" y="325"/>
                  </a:cubicBezTo>
                  <a:lnTo>
                    <a:pt x="11168" y="308"/>
                  </a:lnTo>
                  <a:cubicBezTo>
                    <a:pt x="10889" y="247"/>
                    <a:pt x="10609" y="194"/>
                    <a:pt x="10321" y="151"/>
                  </a:cubicBezTo>
                  <a:lnTo>
                    <a:pt x="10251" y="142"/>
                  </a:lnTo>
                  <a:cubicBezTo>
                    <a:pt x="9815" y="81"/>
                    <a:pt x="9378" y="46"/>
                    <a:pt x="8942" y="20"/>
                  </a:cubicBezTo>
                  <a:cubicBezTo>
                    <a:pt x="8678" y="7"/>
                    <a:pt x="8415" y="1"/>
                    <a:pt x="8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11"/>
            <p:cNvSpPr/>
            <p:nvPr/>
          </p:nvSpPr>
          <p:spPr>
            <a:xfrm>
              <a:off x="6829502" y="4413360"/>
              <a:ext cx="1220751" cy="58749"/>
            </a:xfrm>
            <a:custGeom>
              <a:rect b="b" l="l" r="r" t="t"/>
              <a:pathLst>
                <a:path extrusionOk="0" h="440" w="9143">
                  <a:moveTo>
                    <a:pt x="9" y="0"/>
                  </a:moveTo>
                  <a:cubicBezTo>
                    <a:pt x="1" y="26"/>
                    <a:pt x="1" y="53"/>
                    <a:pt x="1" y="79"/>
                  </a:cubicBezTo>
                  <a:cubicBezTo>
                    <a:pt x="1101" y="227"/>
                    <a:pt x="2210" y="332"/>
                    <a:pt x="3319" y="393"/>
                  </a:cubicBezTo>
                  <a:cubicBezTo>
                    <a:pt x="3967" y="424"/>
                    <a:pt x="4617" y="440"/>
                    <a:pt x="5267" y="440"/>
                  </a:cubicBezTo>
                  <a:cubicBezTo>
                    <a:pt x="6079" y="440"/>
                    <a:pt x="6892" y="415"/>
                    <a:pt x="7702" y="367"/>
                  </a:cubicBezTo>
                  <a:cubicBezTo>
                    <a:pt x="8112" y="341"/>
                    <a:pt x="8514" y="306"/>
                    <a:pt x="8924" y="271"/>
                  </a:cubicBezTo>
                  <a:lnTo>
                    <a:pt x="9143" y="253"/>
                  </a:lnTo>
                  <a:lnTo>
                    <a:pt x="9125" y="140"/>
                  </a:lnTo>
                  <a:cubicBezTo>
                    <a:pt x="8732" y="175"/>
                    <a:pt x="8339" y="218"/>
                    <a:pt x="7938" y="245"/>
                  </a:cubicBezTo>
                  <a:cubicBezTo>
                    <a:pt x="7222" y="288"/>
                    <a:pt x="6497" y="323"/>
                    <a:pt x="5781" y="332"/>
                  </a:cubicBezTo>
                  <a:cubicBezTo>
                    <a:pt x="5619" y="334"/>
                    <a:pt x="5457" y="335"/>
                    <a:pt x="5295" y="335"/>
                  </a:cubicBezTo>
                  <a:cubicBezTo>
                    <a:pt x="4008" y="335"/>
                    <a:pt x="2721" y="274"/>
                    <a:pt x="1441" y="157"/>
                  </a:cubicBezTo>
                  <a:cubicBezTo>
                    <a:pt x="961" y="114"/>
                    <a:pt x="490" y="61"/>
                    <a:pt x="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11"/>
            <p:cNvSpPr/>
            <p:nvPr/>
          </p:nvSpPr>
          <p:spPr>
            <a:xfrm>
              <a:off x="6379549" y="3695162"/>
              <a:ext cx="312564" cy="390680"/>
            </a:xfrm>
            <a:custGeom>
              <a:rect b="b" l="l" r="r" t="t"/>
              <a:pathLst>
                <a:path extrusionOk="0" h="2926" w="2341">
                  <a:moveTo>
                    <a:pt x="70" y="0"/>
                  </a:moveTo>
                  <a:lnTo>
                    <a:pt x="0" y="79"/>
                  </a:lnTo>
                  <a:cubicBezTo>
                    <a:pt x="149" y="315"/>
                    <a:pt x="306" y="551"/>
                    <a:pt x="463" y="778"/>
                  </a:cubicBezTo>
                  <a:cubicBezTo>
                    <a:pt x="882" y="1371"/>
                    <a:pt x="1336" y="1939"/>
                    <a:pt x="1834" y="2463"/>
                  </a:cubicBezTo>
                  <a:cubicBezTo>
                    <a:pt x="1982" y="2620"/>
                    <a:pt x="2131" y="2777"/>
                    <a:pt x="2288" y="2926"/>
                  </a:cubicBezTo>
                  <a:lnTo>
                    <a:pt x="2340" y="2882"/>
                  </a:lnTo>
                  <a:cubicBezTo>
                    <a:pt x="1467" y="2017"/>
                    <a:pt x="708" y="1048"/>
                    <a:pt x="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11"/>
            <p:cNvSpPr/>
            <p:nvPr/>
          </p:nvSpPr>
          <p:spPr>
            <a:xfrm>
              <a:off x="7989500" y="3761922"/>
              <a:ext cx="354622" cy="416048"/>
            </a:xfrm>
            <a:custGeom>
              <a:rect b="b" l="l" r="r" t="t"/>
              <a:pathLst>
                <a:path extrusionOk="0" h="3116" w="2656">
                  <a:moveTo>
                    <a:pt x="28" y="0"/>
                  </a:moveTo>
                  <a:cubicBezTo>
                    <a:pt x="14" y="0"/>
                    <a:pt x="1" y="11"/>
                    <a:pt x="1" y="33"/>
                  </a:cubicBezTo>
                  <a:cubicBezTo>
                    <a:pt x="1" y="574"/>
                    <a:pt x="27" y="1125"/>
                    <a:pt x="97" y="1666"/>
                  </a:cubicBezTo>
                  <a:cubicBezTo>
                    <a:pt x="123" y="1972"/>
                    <a:pt x="158" y="2268"/>
                    <a:pt x="201" y="2574"/>
                  </a:cubicBezTo>
                  <a:lnTo>
                    <a:pt x="193" y="2574"/>
                  </a:lnTo>
                  <a:cubicBezTo>
                    <a:pt x="167" y="2583"/>
                    <a:pt x="175" y="2618"/>
                    <a:pt x="201" y="2618"/>
                  </a:cubicBezTo>
                  <a:lnTo>
                    <a:pt x="210" y="2618"/>
                  </a:lnTo>
                  <a:cubicBezTo>
                    <a:pt x="228" y="2784"/>
                    <a:pt x="254" y="2949"/>
                    <a:pt x="289" y="3115"/>
                  </a:cubicBezTo>
                  <a:cubicBezTo>
                    <a:pt x="289" y="3089"/>
                    <a:pt x="289" y="3072"/>
                    <a:pt x="289" y="3054"/>
                  </a:cubicBezTo>
                  <a:lnTo>
                    <a:pt x="315" y="3054"/>
                  </a:lnTo>
                  <a:lnTo>
                    <a:pt x="341" y="3046"/>
                  </a:lnTo>
                  <a:cubicBezTo>
                    <a:pt x="324" y="2906"/>
                    <a:pt x="306" y="2757"/>
                    <a:pt x="289" y="2609"/>
                  </a:cubicBezTo>
                  <a:cubicBezTo>
                    <a:pt x="376" y="2591"/>
                    <a:pt x="463" y="2565"/>
                    <a:pt x="542" y="2539"/>
                  </a:cubicBezTo>
                  <a:cubicBezTo>
                    <a:pt x="655" y="2504"/>
                    <a:pt x="778" y="2469"/>
                    <a:pt x="891" y="2434"/>
                  </a:cubicBezTo>
                  <a:cubicBezTo>
                    <a:pt x="1127" y="2356"/>
                    <a:pt x="1354" y="2268"/>
                    <a:pt x="1581" y="2172"/>
                  </a:cubicBezTo>
                  <a:cubicBezTo>
                    <a:pt x="1948" y="2024"/>
                    <a:pt x="2306" y="1849"/>
                    <a:pt x="2655" y="1666"/>
                  </a:cubicBezTo>
                  <a:cubicBezTo>
                    <a:pt x="2638" y="1631"/>
                    <a:pt x="2638" y="1596"/>
                    <a:pt x="2620" y="1561"/>
                  </a:cubicBezTo>
                  <a:cubicBezTo>
                    <a:pt x="2515" y="1614"/>
                    <a:pt x="2402" y="1675"/>
                    <a:pt x="2297" y="1727"/>
                  </a:cubicBezTo>
                  <a:cubicBezTo>
                    <a:pt x="1852" y="1945"/>
                    <a:pt x="1406" y="2146"/>
                    <a:pt x="944" y="2312"/>
                  </a:cubicBezTo>
                  <a:cubicBezTo>
                    <a:pt x="821" y="2356"/>
                    <a:pt x="690" y="2399"/>
                    <a:pt x="559" y="2443"/>
                  </a:cubicBezTo>
                  <a:cubicBezTo>
                    <a:pt x="472" y="2478"/>
                    <a:pt x="367" y="2504"/>
                    <a:pt x="280" y="2539"/>
                  </a:cubicBezTo>
                  <a:cubicBezTo>
                    <a:pt x="245" y="2242"/>
                    <a:pt x="210" y="1945"/>
                    <a:pt x="184" y="1648"/>
                  </a:cubicBezTo>
                  <a:cubicBezTo>
                    <a:pt x="175" y="1596"/>
                    <a:pt x="167" y="1535"/>
                    <a:pt x="167" y="1474"/>
                  </a:cubicBezTo>
                  <a:cubicBezTo>
                    <a:pt x="184" y="1413"/>
                    <a:pt x="201" y="1343"/>
                    <a:pt x="219" y="1282"/>
                  </a:cubicBezTo>
                  <a:cubicBezTo>
                    <a:pt x="245" y="1177"/>
                    <a:pt x="271" y="1081"/>
                    <a:pt x="306" y="976"/>
                  </a:cubicBezTo>
                  <a:cubicBezTo>
                    <a:pt x="367" y="784"/>
                    <a:pt x="446" y="592"/>
                    <a:pt x="507" y="400"/>
                  </a:cubicBezTo>
                  <a:cubicBezTo>
                    <a:pt x="518" y="378"/>
                    <a:pt x="502" y="363"/>
                    <a:pt x="486" y="363"/>
                  </a:cubicBezTo>
                  <a:cubicBezTo>
                    <a:pt x="476" y="363"/>
                    <a:pt x="467" y="369"/>
                    <a:pt x="463" y="382"/>
                  </a:cubicBezTo>
                  <a:cubicBezTo>
                    <a:pt x="367" y="566"/>
                    <a:pt x="297" y="749"/>
                    <a:pt x="245" y="950"/>
                  </a:cubicBezTo>
                  <a:cubicBezTo>
                    <a:pt x="210" y="1046"/>
                    <a:pt x="184" y="1142"/>
                    <a:pt x="167" y="1238"/>
                  </a:cubicBezTo>
                  <a:lnTo>
                    <a:pt x="149" y="1282"/>
                  </a:lnTo>
                  <a:cubicBezTo>
                    <a:pt x="123" y="863"/>
                    <a:pt x="105" y="444"/>
                    <a:pt x="62" y="33"/>
                  </a:cubicBezTo>
                  <a:cubicBezTo>
                    <a:pt x="57" y="11"/>
                    <a:pt x="42" y="0"/>
                    <a:pt x="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11"/>
            <p:cNvSpPr/>
            <p:nvPr/>
          </p:nvSpPr>
          <p:spPr>
            <a:xfrm>
              <a:off x="6817085" y="3746567"/>
              <a:ext cx="54075" cy="198277"/>
            </a:xfrm>
            <a:custGeom>
              <a:rect b="b" l="l" r="r" t="t"/>
              <a:pathLst>
                <a:path extrusionOk="0" h="1485" w="405">
                  <a:moveTo>
                    <a:pt x="259" y="1"/>
                  </a:moveTo>
                  <a:cubicBezTo>
                    <a:pt x="250" y="1"/>
                    <a:pt x="242" y="8"/>
                    <a:pt x="242" y="17"/>
                  </a:cubicBezTo>
                  <a:cubicBezTo>
                    <a:pt x="277" y="297"/>
                    <a:pt x="295" y="567"/>
                    <a:pt x="286" y="847"/>
                  </a:cubicBezTo>
                  <a:cubicBezTo>
                    <a:pt x="216" y="681"/>
                    <a:pt x="129" y="524"/>
                    <a:pt x="33" y="375"/>
                  </a:cubicBezTo>
                  <a:cubicBezTo>
                    <a:pt x="30" y="370"/>
                    <a:pt x="26" y="368"/>
                    <a:pt x="22" y="368"/>
                  </a:cubicBezTo>
                  <a:cubicBezTo>
                    <a:pt x="11" y="368"/>
                    <a:pt x="0" y="380"/>
                    <a:pt x="6" y="393"/>
                  </a:cubicBezTo>
                  <a:cubicBezTo>
                    <a:pt x="102" y="576"/>
                    <a:pt x="190" y="768"/>
                    <a:pt x="286" y="960"/>
                  </a:cubicBezTo>
                  <a:lnTo>
                    <a:pt x="286" y="1283"/>
                  </a:lnTo>
                  <a:cubicBezTo>
                    <a:pt x="286" y="1344"/>
                    <a:pt x="277" y="1414"/>
                    <a:pt x="277" y="1484"/>
                  </a:cubicBezTo>
                  <a:cubicBezTo>
                    <a:pt x="303" y="1467"/>
                    <a:pt x="329" y="1440"/>
                    <a:pt x="347" y="1423"/>
                  </a:cubicBezTo>
                  <a:lnTo>
                    <a:pt x="347" y="1283"/>
                  </a:lnTo>
                  <a:cubicBezTo>
                    <a:pt x="356" y="1222"/>
                    <a:pt x="356" y="1161"/>
                    <a:pt x="356" y="1100"/>
                  </a:cubicBezTo>
                  <a:lnTo>
                    <a:pt x="373" y="1117"/>
                  </a:lnTo>
                  <a:cubicBezTo>
                    <a:pt x="376" y="1127"/>
                    <a:pt x="382" y="1131"/>
                    <a:pt x="387" y="1131"/>
                  </a:cubicBezTo>
                  <a:cubicBezTo>
                    <a:pt x="396" y="1131"/>
                    <a:pt x="405" y="1120"/>
                    <a:pt x="399" y="1109"/>
                  </a:cubicBezTo>
                  <a:cubicBezTo>
                    <a:pt x="399" y="1074"/>
                    <a:pt x="373" y="1039"/>
                    <a:pt x="364" y="1004"/>
                  </a:cubicBezTo>
                  <a:lnTo>
                    <a:pt x="364" y="847"/>
                  </a:lnTo>
                  <a:cubicBezTo>
                    <a:pt x="373" y="567"/>
                    <a:pt x="347" y="288"/>
                    <a:pt x="277" y="17"/>
                  </a:cubicBezTo>
                  <a:cubicBezTo>
                    <a:pt x="273" y="5"/>
                    <a:pt x="266" y="1"/>
                    <a:pt x="2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11"/>
            <p:cNvSpPr/>
            <p:nvPr/>
          </p:nvSpPr>
          <p:spPr>
            <a:xfrm>
              <a:off x="7034718" y="3183384"/>
              <a:ext cx="816192" cy="245143"/>
            </a:xfrm>
            <a:custGeom>
              <a:rect b="b" l="l" r="r" t="t"/>
              <a:pathLst>
                <a:path extrusionOk="0" h="1836" w="6113">
                  <a:moveTo>
                    <a:pt x="70" y="0"/>
                  </a:moveTo>
                  <a:lnTo>
                    <a:pt x="0" y="18"/>
                  </a:lnTo>
                  <a:cubicBezTo>
                    <a:pt x="463" y="839"/>
                    <a:pt x="1232" y="1458"/>
                    <a:pt x="2140" y="1712"/>
                  </a:cubicBezTo>
                  <a:cubicBezTo>
                    <a:pt x="2445" y="1794"/>
                    <a:pt x="2757" y="1835"/>
                    <a:pt x="3070" y="1835"/>
                  </a:cubicBezTo>
                  <a:cubicBezTo>
                    <a:pt x="3357" y="1835"/>
                    <a:pt x="3646" y="1800"/>
                    <a:pt x="3930" y="1729"/>
                  </a:cubicBezTo>
                  <a:cubicBezTo>
                    <a:pt x="4523" y="1581"/>
                    <a:pt x="5065" y="1275"/>
                    <a:pt x="5493" y="839"/>
                  </a:cubicBezTo>
                  <a:cubicBezTo>
                    <a:pt x="5720" y="594"/>
                    <a:pt x="5929" y="332"/>
                    <a:pt x="6113" y="61"/>
                  </a:cubicBezTo>
                  <a:cubicBezTo>
                    <a:pt x="6086" y="44"/>
                    <a:pt x="6051" y="35"/>
                    <a:pt x="6017" y="27"/>
                  </a:cubicBezTo>
                  <a:cubicBezTo>
                    <a:pt x="5886" y="219"/>
                    <a:pt x="5746" y="402"/>
                    <a:pt x="5597" y="577"/>
                  </a:cubicBezTo>
                  <a:cubicBezTo>
                    <a:pt x="5213" y="1039"/>
                    <a:pt x="4707" y="1380"/>
                    <a:pt x="4139" y="1572"/>
                  </a:cubicBezTo>
                  <a:cubicBezTo>
                    <a:pt x="3789" y="1685"/>
                    <a:pt x="3421" y="1742"/>
                    <a:pt x="3056" y="1742"/>
                  </a:cubicBezTo>
                  <a:cubicBezTo>
                    <a:pt x="2830" y="1742"/>
                    <a:pt x="2605" y="1720"/>
                    <a:pt x="2384" y="1677"/>
                  </a:cubicBezTo>
                  <a:cubicBezTo>
                    <a:pt x="1834" y="1563"/>
                    <a:pt x="1328" y="1319"/>
                    <a:pt x="891" y="970"/>
                  </a:cubicBezTo>
                  <a:cubicBezTo>
                    <a:pt x="568" y="699"/>
                    <a:pt x="289" y="367"/>
                    <a:pt x="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11"/>
            <p:cNvSpPr/>
            <p:nvPr/>
          </p:nvSpPr>
          <p:spPr>
            <a:xfrm>
              <a:off x="7119768" y="3143729"/>
              <a:ext cx="654236" cy="197476"/>
            </a:xfrm>
            <a:custGeom>
              <a:rect b="b" l="l" r="r" t="t"/>
              <a:pathLst>
                <a:path extrusionOk="0" h="1479" w="4900">
                  <a:moveTo>
                    <a:pt x="2241" y="0"/>
                  </a:moveTo>
                  <a:cubicBezTo>
                    <a:pt x="1957" y="0"/>
                    <a:pt x="1673" y="9"/>
                    <a:pt x="1389" y="27"/>
                  </a:cubicBezTo>
                  <a:lnTo>
                    <a:pt x="1319" y="35"/>
                  </a:lnTo>
                  <a:cubicBezTo>
                    <a:pt x="874" y="70"/>
                    <a:pt x="437" y="114"/>
                    <a:pt x="1" y="193"/>
                  </a:cubicBezTo>
                  <a:cubicBezTo>
                    <a:pt x="568" y="760"/>
                    <a:pt x="1171" y="1380"/>
                    <a:pt x="2018" y="1467"/>
                  </a:cubicBezTo>
                  <a:cubicBezTo>
                    <a:pt x="2109" y="1475"/>
                    <a:pt x="2201" y="1479"/>
                    <a:pt x="2292" y="1479"/>
                  </a:cubicBezTo>
                  <a:cubicBezTo>
                    <a:pt x="3035" y="1479"/>
                    <a:pt x="3758" y="1228"/>
                    <a:pt x="4349" y="769"/>
                  </a:cubicBezTo>
                  <a:cubicBezTo>
                    <a:pt x="4506" y="638"/>
                    <a:pt x="4655" y="498"/>
                    <a:pt x="4794" y="341"/>
                  </a:cubicBezTo>
                  <a:cubicBezTo>
                    <a:pt x="4829" y="306"/>
                    <a:pt x="4864" y="262"/>
                    <a:pt x="4899" y="227"/>
                  </a:cubicBezTo>
                  <a:cubicBezTo>
                    <a:pt x="4760" y="201"/>
                    <a:pt x="4620" y="184"/>
                    <a:pt x="4480" y="166"/>
                  </a:cubicBezTo>
                  <a:lnTo>
                    <a:pt x="4402" y="149"/>
                  </a:lnTo>
                  <a:cubicBezTo>
                    <a:pt x="3974" y="88"/>
                    <a:pt x="3528" y="53"/>
                    <a:pt x="3092" y="27"/>
                  </a:cubicBezTo>
                  <a:cubicBezTo>
                    <a:pt x="2808" y="9"/>
                    <a:pt x="2524" y="0"/>
                    <a:pt x="2241" y="0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11"/>
            <p:cNvSpPr/>
            <p:nvPr/>
          </p:nvSpPr>
          <p:spPr>
            <a:xfrm>
              <a:off x="6497311" y="1581424"/>
              <a:ext cx="1887537" cy="1558980"/>
            </a:xfrm>
            <a:custGeom>
              <a:rect b="b" l="l" r="r" t="t"/>
              <a:pathLst>
                <a:path extrusionOk="0" h="11676" w="14137">
                  <a:moveTo>
                    <a:pt x="6908" y="1"/>
                  </a:moveTo>
                  <a:cubicBezTo>
                    <a:pt x="6799" y="1"/>
                    <a:pt x="6691" y="7"/>
                    <a:pt x="6584" y="19"/>
                  </a:cubicBezTo>
                  <a:cubicBezTo>
                    <a:pt x="6217" y="45"/>
                    <a:pt x="5859" y="123"/>
                    <a:pt x="5510" y="237"/>
                  </a:cubicBezTo>
                  <a:cubicBezTo>
                    <a:pt x="4602" y="534"/>
                    <a:pt x="3798" y="1093"/>
                    <a:pt x="3213" y="1843"/>
                  </a:cubicBezTo>
                  <a:cubicBezTo>
                    <a:pt x="2943" y="2193"/>
                    <a:pt x="2716" y="2594"/>
                    <a:pt x="2707" y="3031"/>
                  </a:cubicBezTo>
                  <a:cubicBezTo>
                    <a:pt x="2698" y="3310"/>
                    <a:pt x="2777" y="3590"/>
                    <a:pt x="2786" y="3869"/>
                  </a:cubicBezTo>
                  <a:cubicBezTo>
                    <a:pt x="2786" y="4149"/>
                    <a:pt x="2672" y="4472"/>
                    <a:pt x="2419" y="4576"/>
                  </a:cubicBezTo>
                  <a:cubicBezTo>
                    <a:pt x="2244" y="4655"/>
                    <a:pt x="2026" y="4620"/>
                    <a:pt x="1869" y="4725"/>
                  </a:cubicBezTo>
                  <a:cubicBezTo>
                    <a:pt x="1703" y="4838"/>
                    <a:pt x="1624" y="5039"/>
                    <a:pt x="1659" y="5240"/>
                  </a:cubicBezTo>
                  <a:cubicBezTo>
                    <a:pt x="1694" y="5432"/>
                    <a:pt x="1773" y="5616"/>
                    <a:pt x="1877" y="5781"/>
                  </a:cubicBezTo>
                  <a:cubicBezTo>
                    <a:pt x="1794" y="5765"/>
                    <a:pt x="1710" y="5757"/>
                    <a:pt x="1626" y="5757"/>
                  </a:cubicBezTo>
                  <a:cubicBezTo>
                    <a:pt x="961" y="5757"/>
                    <a:pt x="305" y="6257"/>
                    <a:pt x="157" y="6917"/>
                  </a:cubicBezTo>
                  <a:cubicBezTo>
                    <a:pt x="0" y="7659"/>
                    <a:pt x="480" y="8479"/>
                    <a:pt x="1196" y="8724"/>
                  </a:cubicBezTo>
                  <a:cubicBezTo>
                    <a:pt x="830" y="8768"/>
                    <a:pt x="533" y="9117"/>
                    <a:pt x="489" y="9492"/>
                  </a:cubicBezTo>
                  <a:cubicBezTo>
                    <a:pt x="463" y="9877"/>
                    <a:pt x="611" y="10252"/>
                    <a:pt x="891" y="10514"/>
                  </a:cubicBezTo>
                  <a:cubicBezTo>
                    <a:pt x="1170" y="10767"/>
                    <a:pt x="1502" y="10959"/>
                    <a:pt x="1860" y="11073"/>
                  </a:cubicBezTo>
                  <a:cubicBezTo>
                    <a:pt x="2079" y="11148"/>
                    <a:pt x="2312" y="11206"/>
                    <a:pt x="2537" y="11206"/>
                  </a:cubicBezTo>
                  <a:cubicBezTo>
                    <a:pt x="2680" y="11206"/>
                    <a:pt x="2819" y="11183"/>
                    <a:pt x="2951" y="11125"/>
                  </a:cubicBezTo>
                  <a:cubicBezTo>
                    <a:pt x="3161" y="11012"/>
                    <a:pt x="3344" y="10872"/>
                    <a:pt x="3502" y="10697"/>
                  </a:cubicBezTo>
                  <a:cubicBezTo>
                    <a:pt x="3589" y="10802"/>
                    <a:pt x="3694" y="10889"/>
                    <a:pt x="3807" y="10968"/>
                  </a:cubicBezTo>
                  <a:cubicBezTo>
                    <a:pt x="4413" y="11430"/>
                    <a:pt x="5157" y="11675"/>
                    <a:pt x="5913" y="11675"/>
                  </a:cubicBezTo>
                  <a:cubicBezTo>
                    <a:pt x="6029" y="11675"/>
                    <a:pt x="6145" y="11669"/>
                    <a:pt x="6261" y="11658"/>
                  </a:cubicBezTo>
                  <a:cubicBezTo>
                    <a:pt x="6689" y="11614"/>
                    <a:pt x="7134" y="11466"/>
                    <a:pt x="7387" y="11125"/>
                  </a:cubicBezTo>
                  <a:cubicBezTo>
                    <a:pt x="7773" y="11315"/>
                    <a:pt x="8188" y="11408"/>
                    <a:pt x="8600" y="11408"/>
                  </a:cubicBezTo>
                  <a:cubicBezTo>
                    <a:pt x="9231" y="11408"/>
                    <a:pt x="9854" y="11190"/>
                    <a:pt x="10356" y="10767"/>
                  </a:cubicBezTo>
                  <a:cubicBezTo>
                    <a:pt x="10469" y="10671"/>
                    <a:pt x="10565" y="10575"/>
                    <a:pt x="10679" y="10479"/>
                  </a:cubicBezTo>
                  <a:cubicBezTo>
                    <a:pt x="10932" y="10680"/>
                    <a:pt x="11142" y="10951"/>
                    <a:pt x="11439" y="11090"/>
                  </a:cubicBezTo>
                  <a:cubicBezTo>
                    <a:pt x="11601" y="11163"/>
                    <a:pt x="11777" y="11191"/>
                    <a:pt x="11956" y="11191"/>
                  </a:cubicBezTo>
                  <a:cubicBezTo>
                    <a:pt x="12162" y="11191"/>
                    <a:pt x="12373" y="11154"/>
                    <a:pt x="12574" y="11108"/>
                  </a:cubicBezTo>
                  <a:cubicBezTo>
                    <a:pt x="13159" y="10968"/>
                    <a:pt x="13787" y="10697"/>
                    <a:pt x="14014" y="10138"/>
                  </a:cubicBezTo>
                  <a:cubicBezTo>
                    <a:pt x="14110" y="9885"/>
                    <a:pt x="14137" y="9615"/>
                    <a:pt x="14084" y="9353"/>
                  </a:cubicBezTo>
                  <a:cubicBezTo>
                    <a:pt x="13979" y="8706"/>
                    <a:pt x="13508" y="8087"/>
                    <a:pt x="12871" y="7964"/>
                  </a:cubicBezTo>
                  <a:cubicBezTo>
                    <a:pt x="13246" y="7903"/>
                    <a:pt x="13499" y="7493"/>
                    <a:pt x="13456" y="7109"/>
                  </a:cubicBezTo>
                  <a:cubicBezTo>
                    <a:pt x="13421" y="6724"/>
                    <a:pt x="13159" y="6401"/>
                    <a:pt x="12844" y="6183"/>
                  </a:cubicBezTo>
                  <a:cubicBezTo>
                    <a:pt x="12609" y="6017"/>
                    <a:pt x="12312" y="5869"/>
                    <a:pt x="12224" y="5589"/>
                  </a:cubicBezTo>
                  <a:cubicBezTo>
                    <a:pt x="12155" y="5354"/>
                    <a:pt x="12251" y="5109"/>
                    <a:pt x="12286" y="4865"/>
                  </a:cubicBezTo>
                  <a:cubicBezTo>
                    <a:pt x="12329" y="4515"/>
                    <a:pt x="12233" y="4166"/>
                    <a:pt x="12111" y="3834"/>
                  </a:cubicBezTo>
                  <a:cubicBezTo>
                    <a:pt x="11735" y="2839"/>
                    <a:pt x="11142" y="1939"/>
                    <a:pt x="10373" y="1206"/>
                  </a:cubicBezTo>
                  <a:cubicBezTo>
                    <a:pt x="10373" y="1180"/>
                    <a:pt x="10338" y="1136"/>
                    <a:pt x="10277" y="1084"/>
                  </a:cubicBezTo>
                  <a:cubicBezTo>
                    <a:pt x="10146" y="996"/>
                    <a:pt x="10015" y="909"/>
                    <a:pt x="9867" y="831"/>
                  </a:cubicBezTo>
                  <a:cubicBezTo>
                    <a:pt x="9691" y="759"/>
                    <a:pt x="9501" y="716"/>
                    <a:pt x="9309" y="716"/>
                  </a:cubicBezTo>
                  <a:cubicBezTo>
                    <a:pt x="9291" y="716"/>
                    <a:pt x="9273" y="716"/>
                    <a:pt x="9256" y="717"/>
                  </a:cubicBezTo>
                  <a:cubicBezTo>
                    <a:pt x="9212" y="717"/>
                    <a:pt x="9168" y="726"/>
                    <a:pt x="9125" y="726"/>
                  </a:cubicBezTo>
                  <a:cubicBezTo>
                    <a:pt x="9072" y="726"/>
                    <a:pt x="9029" y="735"/>
                    <a:pt x="8985" y="743"/>
                  </a:cubicBezTo>
                  <a:cubicBezTo>
                    <a:pt x="8852" y="759"/>
                    <a:pt x="8776" y="781"/>
                    <a:pt x="8714" y="781"/>
                  </a:cubicBezTo>
                  <a:cubicBezTo>
                    <a:pt x="8638" y="781"/>
                    <a:pt x="8585" y="747"/>
                    <a:pt x="8479" y="621"/>
                  </a:cubicBezTo>
                  <a:cubicBezTo>
                    <a:pt x="8400" y="525"/>
                    <a:pt x="8313" y="438"/>
                    <a:pt x="8208" y="368"/>
                  </a:cubicBezTo>
                  <a:cubicBezTo>
                    <a:pt x="8068" y="272"/>
                    <a:pt x="7911" y="193"/>
                    <a:pt x="7754" y="132"/>
                  </a:cubicBezTo>
                  <a:cubicBezTo>
                    <a:pt x="7481" y="43"/>
                    <a:pt x="7195" y="1"/>
                    <a:pt x="69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11"/>
            <p:cNvSpPr/>
            <p:nvPr/>
          </p:nvSpPr>
          <p:spPr>
            <a:xfrm>
              <a:off x="6947264" y="2156089"/>
              <a:ext cx="1041169" cy="984176"/>
            </a:xfrm>
            <a:custGeom>
              <a:rect b="b" l="l" r="r" t="t"/>
              <a:pathLst>
                <a:path extrusionOk="0" h="7371" w="7798">
                  <a:moveTo>
                    <a:pt x="5816" y="1"/>
                  </a:moveTo>
                  <a:cubicBezTo>
                    <a:pt x="5723" y="1"/>
                    <a:pt x="5629" y="10"/>
                    <a:pt x="5536" y="28"/>
                  </a:cubicBezTo>
                  <a:cubicBezTo>
                    <a:pt x="5274" y="98"/>
                    <a:pt x="5030" y="220"/>
                    <a:pt x="4812" y="386"/>
                  </a:cubicBezTo>
                  <a:cubicBezTo>
                    <a:pt x="4558" y="578"/>
                    <a:pt x="4305" y="788"/>
                    <a:pt x="4043" y="962"/>
                  </a:cubicBezTo>
                  <a:cubicBezTo>
                    <a:pt x="3729" y="1181"/>
                    <a:pt x="3388" y="1355"/>
                    <a:pt x="3039" y="1504"/>
                  </a:cubicBezTo>
                  <a:cubicBezTo>
                    <a:pt x="2690" y="1643"/>
                    <a:pt x="2332" y="1748"/>
                    <a:pt x="1965" y="1818"/>
                  </a:cubicBezTo>
                  <a:cubicBezTo>
                    <a:pt x="1625" y="1870"/>
                    <a:pt x="1249" y="1914"/>
                    <a:pt x="961" y="2124"/>
                  </a:cubicBezTo>
                  <a:cubicBezTo>
                    <a:pt x="472" y="2490"/>
                    <a:pt x="193" y="3119"/>
                    <a:pt x="70" y="3704"/>
                  </a:cubicBezTo>
                  <a:cubicBezTo>
                    <a:pt x="1" y="4027"/>
                    <a:pt x="9" y="4359"/>
                    <a:pt x="79" y="4682"/>
                  </a:cubicBezTo>
                  <a:cubicBezTo>
                    <a:pt x="175" y="5022"/>
                    <a:pt x="315" y="5346"/>
                    <a:pt x="498" y="5651"/>
                  </a:cubicBezTo>
                  <a:cubicBezTo>
                    <a:pt x="795" y="6201"/>
                    <a:pt x="1022" y="6821"/>
                    <a:pt x="1511" y="7223"/>
                  </a:cubicBezTo>
                  <a:cubicBezTo>
                    <a:pt x="1845" y="7321"/>
                    <a:pt x="2194" y="7370"/>
                    <a:pt x="2543" y="7370"/>
                  </a:cubicBezTo>
                  <a:cubicBezTo>
                    <a:pt x="2659" y="7370"/>
                    <a:pt x="2775" y="7365"/>
                    <a:pt x="2891" y="7354"/>
                  </a:cubicBezTo>
                  <a:cubicBezTo>
                    <a:pt x="3319" y="7310"/>
                    <a:pt x="3764" y="7162"/>
                    <a:pt x="4017" y="6821"/>
                  </a:cubicBezTo>
                  <a:cubicBezTo>
                    <a:pt x="4402" y="7008"/>
                    <a:pt x="4818" y="7101"/>
                    <a:pt x="5231" y="7101"/>
                  </a:cubicBezTo>
                  <a:cubicBezTo>
                    <a:pt x="5783" y="7101"/>
                    <a:pt x="6330" y="6936"/>
                    <a:pt x="6794" y="6612"/>
                  </a:cubicBezTo>
                  <a:cubicBezTo>
                    <a:pt x="6907" y="6428"/>
                    <a:pt x="7003" y="6245"/>
                    <a:pt x="7091" y="6062"/>
                  </a:cubicBezTo>
                  <a:cubicBezTo>
                    <a:pt x="7431" y="5363"/>
                    <a:pt x="7719" y="4603"/>
                    <a:pt x="7772" y="3835"/>
                  </a:cubicBezTo>
                  <a:cubicBezTo>
                    <a:pt x="7798" y="3049"/>
                    <a:pt x="7684" y="2263"/>
                    <a:pt x="7440" y="1512"/>
                  </a:cubicBezTo>
                  <a:cubicBezTo>
                    <a:pt x="7274" y="962"/>
                    <a:pt x="7003" y="403"/>
                    <a:pt x="6462" y="150"/>
                  </a:cubicBezTo>
                  <a:cubicBezTo>
                    <a:pt x="6259" y="52"/>
                    <a:pt x="6039" y="1"/>
                    <a:pt x="581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8" name="Google Shape;888;p11"/>
            <p:cNvSpPr/>
            <p:nvPr/>
          </p:nvSpPr>
          <p:spPr>
            <a:xfrm>
              <a:off x="7298148" y="2937309"/>
              <a:ext cx="342873" cy="319647"/>
            </a:xfrm>
            <a:custGeom>
              <a:rect b="b" l="l" r="r" t="t"/>
              <a:pathLst>
                <a:path extrusionOk="0" h="2394" w="2568">
                  <a:moveTo>
                    <a:pt x="1" y="1"/>
                  </a:moveTo>
                  <a:lnTo>
                    <a:pt x="1" y="1808"/>
                  </a:lnTo>
                  <a:cubicBezTo>
                    <a:pt x="1" y="1878"/>
                    <a:pt x="27" y="1939"/>
                    <a:pt x="62" y="1992"/>
                  </a:cubicBezTo>
                  <a:cubicBezTo>
                    <a:pt x="184" y="2131"/>
                    <a:pt x="507" y="2393"/>
                    <a:pt x="1284" y="2393"/>
                  </a:cubicBezTo>
                  <a:cubicBezTo>
                    <a:pt x="2061" y="2393"/>
                    <a:pt x="2385" y="2131"/>
                    <a:pt x="2507" y="1992"/>
                  </a:cubicBezTo>
                  <a:cubicBezTo>
                    <a:pt x="2550" y="1939"/>
                    <a:pt x="2568" y="1878"/>
                    <a:pt x="2568" y="1808"/>
                  </a:cubicBezTo>
                  <a:lnTo>
                    <a:pt x="2568" y="1"/>
                  </a:ln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11"/>
            <p:cNvSpPr/>
            <p:nvPr/>
          </p:nvSpPr>
          <p:spPr>
            <a:xfrm>
              <a:off x="7836756" y="2320985"/>
              <a:ext cx="246874" cy="327925"/>
            </a:xfrm>
            <a:custGeom>
              <a:rect b="b" l="l" r="r" t="t"/>
              <a:pathLst>
                <a:path extrusionOk="0" h="2456" w="1849">
                  <a:moveTo>
                    <a:pt x="936" y="1"/>
                  </a:moveTo>
                  <a:cubicBezTo>
                    <a:pt x="537" y="1"/>
                    <a:pt x="298" y="574"/>
                    <a:pt x="298" y="574"/>
                  </a:cubicBezTo>
                  <a:cubicBezTo>
                    <a:pt x="140" y="1028"/>
                    <a:pt x="1" y="2067"/>
                    <a:pt x="341" y="2347"/>
                  </a:cubicBezTo>
                  <a:cubicBezTo>
                    <a:pt x="430" y="2422"/>
                    <a:pt x="521" y="2456"/>
                    <a:pt x="610" y="2456"/>
                  </a:cubicBezTo>
                  <a:cubicBezTo>
                    <a:pt x="1264" y="2456"/>
                    <a:pt x="1848" y="640"/>
                    <a:pt x="1311" y="164"/>
                  </a:cubicBezTo>
                  <a:cubicBezTo>
                    <a:pt x="1174" y="47"/>
                    <a:pt x="1048" y="1"/>
                    <a:pt x="936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11"/>
            <p:cNvSpPr/>
            <p:nvPr/>
          </p:nvSpPr>
          <p:spPr>
            <a:xfrm>
              <a:off x="7920739" y="2394154"/>
              <a:ext cx="88789" cy="151679"/>
            </a:xfrm>
            <a:custGeom>
              <a:rect b="b" l="l" r="r" t="t"/>
              <a:pathLst>
                <a:path extrusionOk="0" h="1136" w="665">
                  <a:moveTo>
                    <a:pt x="446" y="1"/>
                  </a:moveTo>
                  <a:cubicBezTo>
                    <a:pt x="378" y="1"/>
                    <a:pt x="312" y="51"/>
                    <a:pt x="262" y="122"/>
                  </a:cubicBezTo>
                  <a:cubicBezTo>
                    <a:pt x="166" y="244"/>
                    <a:pt x="105" y="384"/>
                    <a:pt x="70" y="541"/>
                  </a:cubicBezTo>
                  <a:cubicBezTo>
                    <a:pt x="44" y="629"/>
                    <a:pt x="35" y="725"/>
                    <a:pt x="27" y="821"/>
                  </a:cubicBezTo>
                  <a:cubicBezTo>
                    <a:pt x="9" y="917"/>
                    <a:pt x="0" y="1013"/>
                    <a:pt x="18" y="1109"/>
                  </a:cubicBezTo>
                  <a:cubicBezTo>
                    <a:pt x="18" y="1126"/>
                    <a:pt x="27" y="1135"/>
                    <a:pt x="36" y="1135"/>
                  </a:cubicBezTo>
                  <a:cubicBezTo>
                    <a:pt x="46" y="1135"/>
                    <a:pt x="57" y="1126"/>
                    <a:pt x="62" y="1109"/>
                  </a:cubicBezTo>
                  <a:cubicBezTo>
                    <a:pt x="79" y="1039"/>
                    <a:pt x="97" y="960"/>
                    <a:pt x="97" y="882"/>
                  </a:cubicBezTo>
                  <a:cubicBezTo>
                    <a:pt x="105" y="812"/>
                    <a:pt x="114" y="733"/>
                    <a:pt x="131" y="655"/>
                  </a:cubicBezTo>
                  <a:cubicBezTo>
                    <a:pt x="149" y="524"/>
                    <a:pt x="193" y="393"/>
                    <a:pt x="254" y="279"/>
                  </a:cubicBezTo>
                  <a:cubicBezTo>
                    <a:pt x="280" y="236"/>
                    <a:pt x="306" y="192"/>
                    <a:pt x="341" y="148"/>
                  </a:cubicBezTo>
                  <a:cubicBezTo>
                    <a:pt x="437" y="393"/>
                    <a:pt x="455" y="655"/>
                    <a:pt x="393" y="908"/>
                  </a:cubicBezTo>
                  <a:cubicBezTo>
                    <a:pt x="387" y="914"/>
                    <a:pt x="398" y="924"/>
                    <a:pt x="408" y="924"/>
                  </a:cubicBezTo>
                  <a:cubicBezTo>
                    <a:pt x="412" y="924"/>
                    <a:pt x="417" y="922"/>
                    <a:pt x="420" y="917"/>
                  </a:cubicBezTo>
                  <a:cubicBezTo>
                    <a:pt x="507" y="655"/>
                    <a:pt x="498" y="375"/>
                    <a:pt x="376" y="122"/>
                  </a:cubicBezTo>
                  <a:cubicBezTo>
                    <a:pt x="393" y="100"/>
                    <a:pt x="420" y="90"/>
                    <a:pt x="447" y="90"/>
                  </a:cubicBezTo>
                  <a:cubicBezTo>
                    <a:pt x="474" y="90"/>
                    <a:pt x="503" y="100"/>
                    <a:pt x="524" y="122"/>
                  </a:cubicBezTo>
                  <a:cubicBezTo>
                    <a:pt x="612" y="218"/>
                    <a:pt x="603" y="384"/>
                    <a:pt x="594" y="524"/>
                  </a:cubicBezTo>
                  <a:cubicBezTo>
                    <a:pt x="594" y="528"/>
                    <a:pt x="601" y="530"/>
                    <a:pt x="607" y="530"/>
                  </a:cubicBezTo>
                  <a:cubicBezTo>
                    <a:pt x="614" y="530"/>
                    <a:pt x="620" y="528"/>
                    <a:pt x="620" y="524"/>
                  </a:cubicBezTo>
                  <a:cubicBezTo>
                    <a:pt x="647" y="367"/>
                    <a:pt x="664" y="175"/>
                    <a:pt x="568" y="61"/>
                  </a:cubicBezTo>
                  <a:cubicBezTo>
                    <a:pt x="529" y="19"/>
                    <a:pt x="487" y="1"/>
                    <a:pt x="446" y="1"/>
                  </a:cubicBezTo>
                  <a:close/>
                </a:path>
              </a:pathLst>
            </a:custGeom>
            <a:solidFill>
              <a:srgbClr val="D5314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11"/>
            <p:cNvSpPr/>
            <p:nvPr/>
          </p:nvSpPr>
          <p:spPr>
            <a:xfrm>
              <a:off x="6823360" y="2320985"/>
              <a:ext cx="309360" cy="327925"/>
            </a:xfrm>
            <a:custGeom>
              <a:rect b="b" l="l" r="r" t="t"/>
              <a:pathLst>
                <a:path extrusionOk="0" h="2456" w="2317">
                  <a:moveTo>
                    <a:pt x="1150" y="1"/>
                  </a:moveTo>
                  <a:cubicBezTo>
                    <a:pt x="1009" y="1"/>
                    <a:pt x="853" y="47"/>
                    <a:pt x="684" y="164"/>
                  </a:cubicBezTo>
                  <a:cubicBezTo>
                    <a:pt x="0" y="640"/>
                    <a:pt x="737" y="2456"/>
                    <a:pt x="1560" y="2456"/>
                  </a:cubicBezTo>
                  <a:cubicBezTo>
                    <a:pt x="1672" y="2456"/>
                    <a:pt x="1786" y="2422"/>
                    <a:pt x="1898" y="2347"/>
                  </a:cubicBezTo>
                  <a:cubicBezTo>
                    <a:pt x="2317" y="2067"/>
                    <a:pt x="2151" y="1028"/>
                    <a:pt x="1950" y="574"/>
                  </a:cubicBezTo>
                  <a:cubicBezTo>
                    <a:pt x="1950" y="574"/>
                    <a:pt x="1648" y="1"/>
                    <a:pt x="1150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11"/>
            <p:cNvSpPr/>
            <p:nvPr/>
          </p:nvSpPr>
          <p:spPr>
            <a:xfrm>
              <a:off x="6915754" y="2394154"/>
              <a:ext cx="110953" cy="151679"/>
            </a:xfrm>
            <a:custGeom>
              <a:rect b="b" l="l" r="r" t="t"/>
              <a:pathLst>
                <a:path extrusionOk="0" h="1136" w="831">
                  <a:moveTo>
                    <a:pt x="277" y="1"/>
                  </a:moveTo>
                  <a:cubicBezTo>
                    <a:pt x="227" y="1"/>
                    <a:pt x="178" y="19"/>
                    <a:pt x="132" y="61"/>
                  </a:cubicBezTo>
                  <a:cubicBezTo>
                    <a:pt x="1" y="175"/>
                    <a:pt x="27" y="367"/>
                    <a:pt x="71" y="524"/>
                  </a:cubicBezTo>
                  <a:cubicBezTo>
                    <a:pt x="71" y="528"/>
                    <a:pt x="75" y="530"/>
                    <a:pt x="81" y="530"/>
                  </a:cubicBezTo>
                  <a:cubicBezTo>
                    <a:pt x="86" y="530"/>
                    <a:pt x="93" y="528"/>
                    <a:pt x="97" y="524"/>
                  </a:cubicBezTo>
                  <a:cubicBezTo>
                    <a:pt x="79" y="384"/>
                    <a:pt x="71" y="218"/>
                    <a:pt x="193" y="122"/>
                  </a:cubicBezTo>
                  <a:cubicBezTo>
                    <a:pt x="219" y="100"/>
                    <a:pt x="250" y="90"/>
                    <a:pt x="281" y="90"/>
                  </a:cubicBezTo>
                  <a:cubicBezTo>
                    <a:pt x="313" y="90"/>
                    <a:pt x="346" y="100"/>
                    <a:pt x="376" y="122"/>
                  </a:cubicBezTo>
                  <a:cubicBezTo>
                    <a:pt x="219" y="367"/>
                    <a:pt x="202" y="664"/>
                    <a:pt x="324" y="917"/>
                  </a:cubicBezTo>
                  <a:cubicBezTo>
                    <a:pt x="324" y="922"/>
                    <a:pt x="327" y="924"/>
                    <a:pt x="332" y="924"/>
                  </a:cubicBezTo>
                  <a:cubicBezTo>
                    <a:pt x="341" y="924"/>
                    <a:pt x="356" y="914"/>
                    <a:pt x="350" y="908"/>
                  </a:cubicBezTo>
                  <a:cubicBezTo>
                    <a:pt x="272" y="655"/>
                    <a:pt x="298" y="384"/>
                    <a:pt x="411" y="148"/>
                  </a:cubicBezTo>
                  <a:cubicBezTo>
                    <a:pt x="455" y="192"/>
                    <a:pt x="490" y="236"/>
                    <a:pt x="525" y="279"/>
                  </a:cubicBezTo>
                  <a:cubicBezTo>
                    <a:pt x="595" y="393"/>
                    <a:pt x="647" y="524"/>
                    <a:pt x="682" y="655"/>
                  </a:cubicBezTo>
                  <a:cubicBezTo>
                    <a:pt x="699" y="733"/>
                    <a:pt x="708" y="812"/>
                    <a:pt x="717" y="882"/>
                  </a:cubicBezTo>
                  <a:cubicBezTo>
                    <a:pt x="726" y="960"/>
                    <a:pt x="734" y="1039"/>
                    <a:pt x="760" y="1109"/>
                  </a:cubicBezTo>
                  <a:cubicBezTo>
                    <a:pt x="765" y="1126"/>
                    <a:pt x="778" y="1135"/>
                    <a:pt x="791" y="1135"/>
                  </a:cubicBezTo>
                  <a:cubicBezTo>
                    <a:pt x="804" y="1135"/>
                    <a:pt x="817" y="1126"/>
                    <a:pt x="822" y="1109"/>
                  </a:cubicBezTo>
                  <a:cubicBezTo>
                    <a:pt x="830" y="1013"/>
                    <a:pt x="830" y="917"/>
                    <a:pt x="813" y="821"/>
                  </a:cubicBezTo>
                  <a:cubicBezTo>
                    <a:pt x="795" y="725"/>
                    <a:pt x="778" y="629"/>
                    <a:pt x="752" y="541"/>
                  </a:cubicBezTo>
                  <a:cubicBezTo>
                    <a:pt x="708" y="384"/>
                    <a:pt x="630" y="236"/>
                    <a:pt x="516" y="122"/>
                  </a:cubicBezTo>
                  <a:cubicBezTo>
                    <a:pt x="445" y="51"/>
                    <a:pt x="360" y="1"/>
                    <a:pt x="277" y="1"/>
                  </a:cubicBezTo>
                  <a:close/>
                </a:path>
              </a:pathLst>
            </a:custGeom>
            <a:solidFill>
              <a:srgbClr val="D5314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11"/>
            <p:cNvSpPr/>
            <p:nvPr/>
          </p:nvSpPr>
          <p:spPr>
            <a:xfrm>
              <a:off x="7000938" y="1814682"/>
              <a:ext cx="937426" cy="1241736"/>
            </a:xfrm>
            <a:custGeom>
              <a:rect b="b" l="l" r="r" t="t"/>
              <a:pathLst>
                <a:path extrusionOk="0" h="9300" w="7021">
                  <a:moveTo>
                    <a:pt x="3484" y="0"/>
                  </a:moveTo>
                  <a:cubicBezTo>
                    <a:pt x="1441" y="9"/>
                    <a:pt x="0" y="2463"/>
                    <a:pt x="0" y="4890"/>
                  </a:cubicBezTo>
                  <a:cubicBezTo>
                    <a:pt x="0" y="7326"/>
                    <a:pt x="1432" y="9300"/>
                    <a:pt x="3484" y="9300"/>
                  </a:cubicBezTo>
                  <a:cubicBezTo>
                    <a:pt x="5545" y="9300"/>
                    <a:pt x="7020" y="7326"/>
                    <a:pt x="7020" y="4890"/>
                  </a:cubicBezTo>
                  <a:cubicBezTo>
                    <a:pt x="7020" y="2454"/>
                    <a:pt x="6077" y="0"/>
                    <a:pt x="3484" y="0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11"/>
            <p:cNvSpPr/>
            <p:nvPr/>
          </p:nvSpPr>
          <p:spPr>
            <a:xfrm>
              <a:off x="7341407" y="2699511"/>
              <a:ext cx="300815" cy="119100"/>
            </a:xfrm>
            <a:custGeom>
              <a:rect b="b" l="l" r="r" t="t"/>
              <a:pathLst>
                <a:path extrusionOk="0" h="892" w="2253">
                  <a:moveTo>
                    <a:pt x="283" y="1"/>
                  </a:moveTo>
                  <a:cubicBezTo>
                    <a:pt x="174" y="1"/>
                    <a:pt x="102" y="6"/>
                    <a:pt x="87" y="18"/>
                  </a:cubicBezTo>
                  <a:cubicBezTo>
                    <a:pt x="1" y="96"/>
                    <a:pt x="496" y="892"/>
                    <a:pt x="1115" y="892"/>
                  </a:cubicBezTo>
                  <a:cubicBezTo>
                    <a:pt x="1122" y="892"/>
                    <a:pt x="1128" y="892"/>
                    <a:pt x="1135" y="891"/>
                  </a:cubicBezTo>
                  <a:cubicBezTo>
                    <a:pt x="1755" y="874"/>
                    <a:pt x="2253" y="263"/>
                    <a:pt x="2139" y="114"/>
                  </a:cubicBezTo>
                  <a:cubicBezTo>
                    <a:pt x="2139" y="114"/>
                    <a:pt x="798" y="1"/>
                    <a:pt x="2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5" name="Google Shape;895;p11"/>
            <p:cNvSpPr/>
            <p:nvPr/>
          </p:nvSpPr>
          <p:spPr>
            <a:xfrm>
              <a:off x="7377457" y="2744908"/>
              <a:ext cx="173840" cy="73703"/>
            </a:xfrm>
            <a:custGeom>
              <a:rect b="b" l="l" r="r" t="t"/>
              <a:pathLst>
                <a:path extrusionOk="0" h="552" w="1302">
                  <a:moveTo>
                    <a:pt x="343" y="1"/>
                  </a:moveTo>
                  <a:cubicBezTo>
                    <a:pt x="226" y="1"/>
                    <a:pt x="110" y="22"/>
                    <a:pt x="1" y="62"/>
                  </a:cubicBezTo>
                  <a:cubicBezTo>
                    <a:pt x="190" y="294"/>
                    <a:pt x="497" y="552"/>
                    <a:pt x="848" y="552"/>
                  </a:cubicBezTo>
                  <a:cubicBezTo>
                    <a:pt x="853" y="552"/>
                    <a:pt x="859" y="551"/>
                    <a:pt x="865" y="551"/>
                  </a:cubicBezTo>
                  <a:cubicBezTo>
                    <a:pt x="1013" y="543"/>
                    <a:pt x="1162" y="508"/>
                    <a:pt x="1302" y="438"/>
                  </a:cubicBezTo>
                  <a:cubicBezTo>
                    <a:pt x="1223" y="316"/>
                    <a:pt x="1109" y="228"/>
                    <a:pt x="978" y="176"/>
                  </a:cubicBezTo>
                  <a:cubicBezTo>
                    <a:pt x="830" y="106"/>
                    <a:pt x="682" y="54"/>
                    <a:pt x="524" y="19"/>
                  </a:cubicBezTo>
                  <a:cubicBezTo>
                    <a:pt x="465" y="7"/>
                    <a:pt x="404" y="1"/>
                    <a:pt x="3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6" name="Google Shape;896;p11"/>
            <p:cNvSpPr/>
            <p:nvPr/>
          </p:nvSpPr>
          <p:spPr>
            <a:xfrm>
              <a:off x="6943793" y="1674353"/>
              <a:ext cx="1064535" cy="845849"/>
            </a:xfrm>
            <a:custGeom>
              <a:rect b="b" l="l" r="r" t="t"/>
              <a:pathLst>
                <a:path extrusionOk="0" h="6335" w="7973">
                  <a:moveTo>
                    <a:pt x="3851" y="1"/>
                  </a:moveTo>
                  <a:cubicBezTo>
                    <a:pt x="3200" y="1"/>
                    <a:pt x="2547" y="118"/>
                    <a:pt x="1974" y="379"/>
                  </a:cubicBezTo>
                  <a:cubicBezTo>
                    <a:pt x="1668" y="519"/>
                    <a:pt x="1380" y="711"/>
                    <a:pt x="1118" y="947"/>
                  </a:cubicBezTo>
                  <a:cubicBezTo>
                    <a:pt x="550" y="1471"/>
                    <a:pt x="245" y="2178"/>
                    <a:pt x="131" y="2920"/>
                  </a:cubicBezTo>
                  <a:cubicBezTo>
                    <a:pt x="0" y="3749"/>
                    <a:pt x="44" y="4492"/>
                    <a:pt x="376" y="5277"/>
                  </a:cubicBezTo>
                  <a:cubicBezTo>
                    <a:pt x="481" y="5522"/>
                    <a:pt x="498" y="5793"/>
                    <a:pt x="629" y="6037"/>
                  </a:cubicBezTo>
                  <a:cubicBezTo>
                    <a:pt x="652" y="6080"/>
                    <a:pt x="693" y="6100"/>
                    <a:pt x="733" y="6100"/>
                  </a:cubicBezTo>
                  <a:cubicBezTo>
                    <a:pt x="782" y="6100"/>
                    <a:pt x="829" y="6069"/>
                    <a:pt x="839" y="6011"/>
                  </a:cubicBezTo>
                  <a:cubicBezTo>
                    <a:pt x="865" y="5924"/>
                    <a:pt x="882" y="5828"/>
                    <a:pt x="891" y="5723"/>
                  </a:cubicBezTo>
                  <a:cubicBezTo>
                    <a:pt x="908" y="5723"/>
                    <a:pt x="926" y="5714"/>
                    <a:pt x="926" y="5697"/>
                  </a:cubicBezTo>
                  <a:cubicBezTo>
                    <a:pt x="900" y="5347"/>
                    <a:pt x="978" y="5007"/>
                    <a:pt x="1170" y="4710"/>
                  </a:cubicBezTo>
                  <a:cubicBezTo>
                    <a:pt x="1223" y="4631"/>
                    <a:pt x="1284" y="4562"/>
                    <a:pt x="1354" y="4500"/>
                  </a:cubicBezTo>
                  <a:cubicBezTo>
                    <a:pt x="1843" y="4204"/>
                    <a:pt x="2297" y="3863"/>
                    <a:pt x="2725" y="3488"/>
                  </a:cubicBezTo>
                  <a:cubicBezTo>
                    <a:pt x="2978" y="3252"/>
                    <a:pt x="3231" y="3016"/>
                    <a:pt x="3458" y="2754"/>
                  </a:cubicBezTo>
                  <a:cubicBezTo>
                    <a:pt x="3694" y="2501"/>
                    <a:pt x="3938" y="2239"/>
                    <a:pt x="4069" y="1925"/>
                  </a:cubicBezTo>
                  <a:cubicBezTo>
                    <a:pt x="4148" y="2003"/>
                    <a:pt x="4235" y="2082"/>
                    <a:pt x="4323" y="2152"/>
                  </a:cubicBezTo>
                  <a:cubicBezTo>
                    <a:pt x="4593" y="2352"/>
                    <a:pt x="4890" y="2527"/>
                    <a:pt x="5169" y="2719"/>
                  </a:cubicBezTo>
                  <a:cubicBezTo>
                    <a:pt x="5178" y="2719"/>
                    <a:pt x="5178" y="2728"/>
                    <a:pt x="5187" y="2728"/>
                  </a:cubicBezTo>
                  <a:cubicBezTo>
                    <a:pt x="5327" y="2859"/>
                    <a:pt x="5484" y="2972"/>
                    <a:pt x="5641" y="3068"/>
                  </a:cubicBezTo>
                  <a:cubicBezTo>
                    <a:pt x="6060" y="3383"/>
                    <a:pt x="6436" y="3758"/>
                    <a:pt x="6759" y="4177"/>
                  </a:cubicBezTo>
                  <a:cubicBezTo>
                    <a:pt x="6890" y="4343"/>
                    <a:pt x="7003" y="4527"/>
                    <a:pt x="7073" y="4727"/>
                  </a:cubicBezTo>
                  <a:cubicBezTo>
                    <a:pt x="7134" y="4920"/>
                    <a:pt x="7134" y="5129"/>
                    <a:pt x="7073" y="5321"/>
                  </a:cubicBezTo>
                  <a:cubicBezTo>
                    <a:pt x="7073" y="5339"/>
                    <a:pt x="7073" y="5356"/>
                    <a:pt x="7082" y="5365"/>
                  </a:cubicBezTo>
                  <a:cubicBezTo>
                    <a:pt x="7021" y="5644"/>
                    <a:pt x="7012" y="5924"/>
                    <a:pt x="7047" y="6212"/>
                  </a:cubicBezTo>
                  <a:cubicBezTo>
                    <a:pt x="7064" y="6264"/>
                    <a:pt x="7090" y="6334"/>
                    <a:pt x="7160" y="6334"/>
                  </a:cubicBezTo>
                  <a:cubicBezTo>
                    <a:pt x="7221" y="6325"/>
                    <a:pt x="7230" y="6273"/>
                    <a:pt x="7248" y="6221"/>
                  </a:cubicBezTo>
                  <a:cubicBezTo>
                    <a:pt x="7309" y="5993"/>
                    <a:pt x="7344" y="5766"/>
                    <a:pt x="7431" y="5548"/>
                  </a:cubicBezTo>
                  <a:cubicBezTo>
                    <a:pt x="7483" y="5417"/>
                    <a:pt x="7571" y="5295"/>
                    <a:pt x="7675" y="5190"/>
                  </a:cubicBezTo>
                  <a:cubicBezTo>
                    <a:pt x="7710" y="5094"/>
                    <a:pt x="7745" y="4989"/>
                    <a:pt x="7780" y="4885"/>
                  </a:cubicBezTo>
                  <a:cubicBezTo>
                    <a:pt x="7885" y="4588"/>
                    <a:pt x="7946" y="4273"/>
                    <a:pt x="7955" y="3968"/>
                  </a:cubicBezTo>
                  <a:cubicBezTo>
                    <a:pt x="7972" y="3357"/>
                    <a:pt x="7841" y="2754"/>
                    <a:pt x="7597" y="2204"/>
                  </a:cubicBezTo>
                  <a:cubicBezTo>
                    <a:pt x="7440" y="1846"/>
                    <a:pt x="7230" y="1523"/>
                    <a:pt x="6968" y="1226"/>
                  </a:cubicBezTo>
                  <a:cubicBezTo>
                    <a:pt x="6619" y="816"/>
                    <a:pt x="6174" y="501"/>
                    <a:pt x="5676" y="309"/>
                  </a:cubicBezTo>
                  <a:lnTo>
                    <a:pt x="5589" y="274"/>
                  </a:lnTo>
                  <a:cubicBezTo>
                    <a:pt x="5257" y="170"/>
                    <a:pt x="4916" y="91"/>
                    <a:pt x="4567" y="47"/>
                  </a:cubicBezTo>
                  <a:cubicBezTo>
                    <a:pt x="4331" y="17"/>
                    <a:pt x="4091" y="1"/>
                    <a:pt x="38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7" name="Google Shape;897;p11"/>
            <p:cNvSpPr/>
            <p:nvPr/>
          </p:nvSpPr>
          <p:spPr>
            <a:xfrm>
              <a:off x="7598962" y="1678092"/>
              <a:ext cx="288131" cy="335269"/>
            </a:xfrm>
            <a:custGeom>
              <a:rect b="b" l="l" r="r" t="t"/>
              <a:pathLst>
                <a:path extrusionOk="0" h="2511" w="2158">
                  <a:moveTo>
                    <a:pt x="1067" y="0"/>
                  </a:moveTo>
                  <a:cubicBezTo>
                    <a:pt x="1046" y="0"/>
                    <a:pt x="1025" y="1"/>
                    <a:pt x="1005" y="2"/>
                  </a:cubicBezTo>
                  <a:cubicBezTo>
                    <a:pt x="961" y="2"/>
                    <a:pt x="917" y="11"/>
                    <a:pt x="874" y="11"/>
                  </a:cubicBezTo>
                  <a:cubicBezTo>
                    <a:pt x="830" y="89"/>
                    <a:pt x="804" y="185"/>
                    <a:pt x="769" y="272"/>
                  </a:cubicBezTo>
                  <a:cubicBezTo>
                    <a:pt x="725" y="421"/>
                    <a:pt x="673" y="552"/>
                    <a:pt x="603" y="692"/>
                  </a:cubicBezTo>
                  <a:cubicBezTo>
                    <a:pt x="463" y="945"/>
                    <a:pt x="297" y="1181"/>
                    <a:pt x="105" y="1399"/>
                  </a:cubicBezTo>
                  <a:cubicBezTo>
                    <a:pt x="44" y="1443"/>
                    <a:pt x="9" y="1512"/>
                    <a:pt x="1" y="1591"/>
                  </a:cubicBezTo>
                  <a:cubicBezTo>
                    <a:pt x="1" y="1635"/>
                    <a:pt x="18" y="1678"/>
                    <a:pt x="44" y="1722"/>
                  </a:cubicBezTo>
                  <a:cubicBezTo>
                    <a:pt x="149" y="1888"/>
                    <a:pt x="271" y="2045"/>
                    <a:pt x="402" y="2193"/>
                  </a:cubicBezTo>
                  <a:cubicBezTo>
                    <a:pt x="524" y="2342"/>
                    <a:pt x="690" y="2447"/>
                    <a:pt x="874" y="2499"/>
                  </a:cubicBezTo>
                  <a:cubicBezTo>
                    <a:pt x="907" y="2507"/>
                    <a:pt x="940" y="2510"/>
                    <a:pt x="973" y="2510"/>
                  </a:cubicBezTo>
                  <a:cubicBezTo>
                    <a:pt x="1131" y="2510"/>
                    <a:pt x="1282" y="2425"/>
                    <a:pt x="1354" y="2281"/>
                  </a:cubicBezTo>
                  <a:cubicBezTo>
                    <a:pt x="1380" y="2167"/>
                    <a:pt x="1389" y="2054"/>
                    <a:pt x="1371" y="1931"/>
                  </a:cubicBezTo>
                  <a:cubicBezTo>
                    <a:pt x="1363" y="1818"/>
                    <a:pt x="1433" y="1704"/>
                    <a:pt x="1537" y="1652"/>
                  </a:cubicBezTo>
                  <a:cubicBezTo>
                    <a:pt x="1558" y="1645"/>
                    <a:pt x="1580" y="1642"/>
                    <a:pt x="1602" y="1642"/>
                  </a:cubicBezTo>
                  <a:cubicBezTo>
                    <a:pt x="1658" y="1642"/>
                    <a:pt x="1718" y="1658"/>
                    <a:pt x="1774" y="1658"/>
                  </a:cubicBezTo>
                  <a:cubicBezTo>
                    <a:pt x="1801" y="1658"/>
                    <a:pt x="1827" y="1654"/>
                    <a:pt x="1852" y="1643"/>
                  </a:cubicBezTo>
                  <a:cubicBezTo>
                    <a:pt x="1921" y="1600"/>
                    <a:pt x="1965" y="1530"/>
                    <a:pt x="1983" y="1451"/>
                  </a:cubicBezTo>
                  <a:cubicBezTo>
                    <a:pt x="2018" y="1373"/>
                    <a:pt x="2044" y="1285"/>
                    <a:pt x="2061" y="1198"/>
                  </a:cubicBezTo>
                  <a:cubicBezTo>
                    <a:pt x="2079" y="1137"/>
                    <a:pt x="2096" y="1076"/>
                    <a:pt x="2114" y="1015"/>
                  </a:cubicBezTo>
                  <a:cubicBezTo>
                    <a:pt x="2149" y="892"/>
                    <a:pt x="2157" y="761"/>
                    <a:pt x="2140" y="630"/>
                  </a:cubicBezTo>
                  <a:cubicBezTo>
                    <a:pt x="2114" y="534"/>
                    <a:pt x="2079" y="447"/>
                    <a:pt x="2026" y="369"/>
                  </a:cubicBezTo>
                  <a:cubicBezTo>
                    <a:pt x="1895" y="272"/>
                    <a:pt x="1764" y="185"/>
                    <a:pt x="1616" y="115"/>
                  </a:cubicBezTo>
                  <a:cubicBezTo>
                    <a:pt x="1443" y="37"/>
                    <a:pt x="1256" y="0"/>
                    <a:pt x="10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8" name="Google Shape;898;p11"/>
            <p:cNvSpPr/>
            <p:nvPr/>
          </p:nvSpPr>
          <p:spPr>
            <a:xfrm>
              <a:off x="7203751" y="1581424"/>
              <a:ext cx="389471" cy="442085"/>
            </a:xfrm>
            <a:custGeom>
              <a:rect b="b" l="l" r="r" t="t"/>
              <a:pathLst>
                <a:path extrusionOk="0" h="3311" w="2917">
                  <a:moveTo>
                    <a:pt x="1617" y="1"/>
                  </a:moveTo>
                  <a:cubicBezTo>
                    <a:pt x="1508" y="1"/>
                    <a:pt x="1400" y="7"/>
                    <a:pt x="1293" y="19"/>
                  </a:cubicBezTo>
                  <a:cubicBezTo>
                    <a:pt x="935" y="45"/>
                    <a:pt x="568" y="123"/>
                    <a:pt x="228" y="237"/>
                  </a:cubicBezTo>
                  <a:cubicBezTo>
                    <a:pt x="97" y="403"/>
                    <a:pt x="27" y="604"/>
                    <a:pt x="9" y="813"/>
                  </a:cubicBezTo>
                  <a:cubicBezTo>
                    <a:pt x="1" y="900"/>
                    <a:pt x="9" y="988"/>
                    <a:pt x="35" y="1075"/>
                  </a:cubicBezTo>
                  <a:cubicBezTo>
                    <a:pt x="44" y="1101"/>
                    <a:pt x="53" y="1127"/>
                    <a:pt x="62" y="1154"/>
                  </a:cubicBezTo>
                  <a:cubicBezTo>
                    <a:pt x="123" y="1267"/>
                    <a:pt x="219" y="1363"/>
                    <a:pt x="332" y="1424"/>
                  </a:cubicBezTo>
                  <a:cubicBezTo>
                    <a:pt x="245" y="1512"/>
                    <a:pt x="175" y="1625"/>
                    <a:pt x="149" y="1747"/>
                  </a:cubicBezTo>
                  <a:cubicBezTo>
                    <a:pt x="123" y="1878"/>
                    <a:pt x="166" y="2001"/>
                    <a:pt x="262" y="2088"/>
                  </a:cubicBezTo>
                  <a:cubicBezTo>
                    <a:pt x="393" y="2193"/>
                    <a:pt x="594" y="2158"/>
                    <a:pt x="734" y="2254"/>
                  </a:cubicBezTo>
                  <a:cubicBezTo>
                    <a:pt x="612" y="2385"/>
                    <a:pt x="524" y="2551"/>
                    <a:pt x="481" y="2734"/>
                  </a:cubicBezTo>
                  <a:cubicBezTo>
                    <a:pt x="437" y="2917"/>
                    <a:pt x="481" y="3110"/>
                    <a:pt x="603" y="3249"/>
                  </a:cubicBezTo>
                  <a:cubicBezTo>
                    <a:pt x="620" y="3284"/>
                    <a:pt x="655" y="3302"/>
                    <a:pt x="690" y="3310"/>
                  </a:cubicBezTo>
                  <a:cubicBezTo>
                    <a:pt x="725" y="3302"/>
                    <a:pt x="769" y="3293"/>
                    <a:pt x="795" y="3267"/>
                  </a:cubicBezTo>
                  <a:lnTo>
                    <a:pt x="1694" y="2664"/>
                  </a:lnTo>
                  <a:cubicBezTo>
                    <a:pt x="1756" y="2629"/>
                    <a:pt x="1808" y="2586"/>
                    <a:pt x="1852" y="2525"/>
                  </a:cubicBezTo>
                  <a:cubicBezTo>
                    <a:pt x="1887" y="2455"/>
                    <a:pt x="1913" y="2367"/>
                    <a:pt x="1913" y="2280"/>
                  </a:cubicBezTo>
                  <a:cubicBezTo>
                    <a:pt x="1991" y="1712"/>
                    <a:pt x="2271" y="1206"/>
                    <a:pt x="2620" y="743"/>
                  </a:cubicBezTo>
                  <a:cubicBezTo>
                    <a:pt x="2716" y="612"/>
                    <a:pt x="2812" y="499"/>
                    <a:pt x="2917" y="377"/>
                  </a:cubicBezTo>
                  <a:cubicBezTo>
                    <a:pt x="2777" y="272"/>
                    <a:pt x="2629" y="193"/>
                    <a:pt x="2463" y="132"/>
                  </a:cubicBezTo>
                  <a:cubicBezTo>
                    <a:pt x="2190" y="43"/>
                    <a:pt x="1904" y="1"/>
                    <a:pt x="16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9" name="Google Shape;899;p11"/>
            <p:cNvSpPr/>
            <p:nvPr/>
          </p:nvSpPr>
          <p:spPr>
            <a:xfrm>
              <a:off x="7699234" y="2074376"/>
              <a:ext cx="2403" cy="1602"/>
            </a:xfrm>
            <a:custGeom>
              <a:rect b="b" l="l" r="r" t="t"/>
              <a:pathLst>
                <a:path extrusionOk="0" h="12" w="18">
                  <a:moveTo>
                    <a:pt x="5" y="0"/>
                  </a:moveTo>
                  <a:cubicBezTo>
                    <a:pt x="1" y="0"/>
                    <a:pt x="2" y="11"/>
                    <a:pt x="9" y="11"/>
                  </a:cubicBezTo>
                  <a:cubicBezTo>
                    <a:pt x="18" y="11"/>
                    <a:pt x="18" y="3"/>
                    <a:pt x="9" y="3"/>
                  </a:cubicBezTo>
                  <a:cubicBezTo>
                    <a:pt x="7" y="1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DF66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0" name="Google Shape;900;p11"/>
            <p:cNvSpPr/>
            <p:nvPr/>
          </p:nvSpPr>
          <p:spPr>
            <a:xfrm>
              <a:off x="7663451" y="2403366"/>
              <a:ext cx="100005" cy="84652"/>
            </a:xfrm>
            <a:custGeom>
              <a:rect b="b" l="l" r="r" t="t"/>
              <a:pathLst>
                <a:path extrusionOk="0" h="634" w="749">
                  <a:moveTo>
                    <a:pt x="423" y="1"/>
                  </a:moveTo>
                  <a:cubicBezTo>
                    <a:pt x="151" y="1"/>
                    <a:pt x="0" y="318"/>
                    <a:pt x="181" y="525"/>
                  </a:cubicBezTo>
                  <a:cubicBezTo>
                    <a:pt x="247" y="600"/>
                    <a:pt x="333" y="633"/>
                    <a:pt x="419" y="633"/>
                  </a:cubicBezTo>
                  <a:cubicBezTo>
                    <a:pt x="573" y="633"/>
                    <a:pt x="723" y="524"/>
                    <a:pt x="740" y="350"/>
                  </a:cubicBezTo>
                  <a:cubicBezTo>
                    <a:pt x="749" y="167"/>
                    <a:pt x="618" y="10"/>
                    <a:pt x="434" y="1"/>
                  </a:cubicBezTo>
                  <a:cubicBezTo>
                    <a:pt x="431" y="1"/>
                    <a:pt x="427" y="1"/>
                    <a:pt x="4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11"/>
            <p:cNvSpPr/>
            <p:nvPr/>
          </p:nvSpPr>
          <p:spPr>
            <a:xfrm>
              <a:off x="7208691" y="2418588"/>
              <a:ext cx="100138" cy="85720"/>
            </a:xfrm>
            <a:custGeom>
              <a:rect b="b" l="l" r="r" t="t"/>
              <a:pathLst>
                <a:path extrusionOk="0" h="642" w="750">
                  <a:moveTo>
                    <a:pt x="424" y="0"/>
                  </a:moveTo>
                  <a:cubicBezTo>
                    <a:pt x="152" y="0"/>
                    <a:pt x="1" y="326"/>
                    <a:pt x="182" y="533"/>
                  </a:cubicBezTo>
                  <a:cubicBezTo>
                    <a:pt x="247" y="607"/>
                    <a:pt x="332" y="641"/>
                    <a:pt x="416" y="641"/>
                  </a:cubicBezTo>
                  <a:cubicBezTo>
                    <a:pt x="568" y="641"/>
                    <a:pt x="718" y="530"/>
                    <a:pt x="741" y="350"/>
                  </a:cubicBezTo>
                  <a:cubicBezTo>
                    <a:pt x="749" y="175"/>
                    <a:pt x="610" y="18"/>
                    <a:pt x="435" y="0"/>
                  </a:cubicBezTo>
                  <a:cubicBezTo>
                    <a:pt x="431" y="0"/>
                    <a:pt x="428" y="0"/>
                    <a:pt x="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2" name="Google Shape;902;p11"/>
            <p:cNvSpPr/>
            <p:nvPr/>
          </p:nvSpPr>
          <p:spPr>
            <a:xfrm>
              <a:off x="7665454" y="2252891"/>
              <a:ext cx="159820" cy="89592"/>
            </a:xfrm>
            <a:custGeom>
              <a:rect b="b" l="l" r="r" t="t"/>
              <a:pathLst>
                <a:path extrusionOk="0" h="671" w="1197">
                  <a:moveTo>
                    <a:pt x="483" y="1"/>
                  </a:moveTo>
                  <a:cubicBezTo>
                    <a:pt x="258" y="1"/>
                    <a:pt x="82" y="91"/>
                    <a:pt x="61" y="237"/>
                  </a:cubicBezTo>
                  <a:cubicBezTo>
                    <a:pt x="0" y="595"/>
                    <a:pt x="253" y="595"/>
                    <a:pt x="559" y="656"/>
                  </a:cubicBezTo>
                  <a:cubicBezTo>
                    <a:pt x="615" y="666"/>
                    <a:pt x="671" y="671"/>
                    <a:pt x="723" y="671"/>
                  </a:cubicBezTo>
                  <a:cubicBezTo>
                    <a:pt x="956" y="671"/>
                    <a:pt x="1140" y="580"/>
                    <a:pt x="1162" y="438"/>
                  </a:cubicBezTo>
                  <a:cubicBezTo>
                    <a:pt x="1196" y="263"/>
                    <a:pt x="969" y="71"/>
                    <a:pt x="664" y="19"/>
                  </a:cubicBezTo>
                  <a:cubicBezTo>
                    <a:pt x="602" y="6"/>
                    <a:pt x="541" y="1"/>
                    <a:pt x="4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3" name="Google Shape;903;p11"/>
            <p:cNvSpPr/>
            <p:nvPr/>
          </p:nvSpPr>
          <p:spPr>
            <a:xfrm>
              <a:off x="7182789" y="2254226"/>
              <a:ext cx="142330" cy="86387"/>
            </a:xfrm>
            <a:custGeom>
              <a:rect b="b" l="l" r="r" t="t"/>
              <a:pathLst>
                <a:path extrusionOk="0" h="647" w="1066">
                  <a:moveTo>
                    <a:pt x="533" y="0"/>
                  </a:moveTo>
                  <a:cubicBezTo>
                    <a:pt x="236" y="0"/>
                    <a:pt x="0" y="149"/>
                    <a:pt x="0" y="323"/>
                  </a:cubicBezTo>
                  <a:cubicBezTo>
                    <a:pt x="0" y="498"/>
                    <a:pt x="236" y="646"/>
                    <a:pt x="533" y="646"/>
                  </a:cubicBezTo>
                  <a:cubicBezTo>
                    <a:pt x="821" y="646"/>
                    <a:pt x="1066" y="646"/>
                    <a:pt x="1066" y="323"/>
                  </a:cubicBezTo>
                  <a:cubicBezTo>
                    <a:pt x="1066" y="149"/>
                    <a:pt x="821" y="0"/>
                    <a:pt x="5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4" name="Google Shape;904;p11"/>
            <p:cNvSpPr/>
            <p:nvPr/>
          </p:nvSpPr>
          <p:spPr>
            <a:xfrm>
              <a:off x="7435804" y="2344084"/>
              <a:ext cx="94397" cy="306829"/>
            </a:xfrm>
            <a:custGeom>
              <a:rect b="b" l="l" r="r" t="t"/>
              <a:pathLst>
                <a:path extrusionOk="0" h="2298" w="707">
                  <a:moveTo>
                    <a:pt x="572" y="0"/>
                  </a:moveTo>
                  <a:cubicBezTo>
                    <a:pt x="537" y="0"/>
                    <a:pt x="501" y="16"/>
                    <a:pt x="480" y="52"/>
                  </a:cubicBezTo>
                  <a:cubicBezTo>
                    <a:pt x="201" y="541"/>
                    <a:pt x="44" y="1100"/>
                    <a:pt x="26" y="1659"/>
                  </a:cubicBezTo>
                  <a:cubicBezTo>
                    <a:pt x="0" y="2148"/>
                    <a:pt x="9" y="2209"/>
                    <a:pt x="463" y="2296"/>
                  </a:cubicBezTo>
                  <a:cubicBezTo>
                    <a:pt x="468" y="2297"/>
                    <a:pt x="474" y="2298"/>
                    <a:pt x="479" y="2298"/>
                  </a:cubicBezTo>
                  <a:cubicBezTo>
                    <a:pt x="555" y="2298"/>
                    <a:pt x="588" y="2181"/>
                    <a:pt x="507" y="2156"/>
                  </a:cubicBezTo>
                  <a:cubicBezTo>
                    <a:pt x="253" y="2078"/>
                    <a:pt x="236" y="2078"/>
                    <a:pt x="227" y="1807"/>
                  </a:cubicBezTo>
                  <a:cubicBezTo>
                    <a:pt x="236" y="1597"/>
                    <a:pt x="262" y="1388"/>
                    <a:pt x="314" y="1187"/>
                  </a:cubicBezTo>
                  <a:cubicBezTo>
                    <a:pt x="402" y="820"/>
                    <a:pt x="524" y="471"/>
                    <a:pt x="672" y="131"/>
                  </a:cubicBezTo>
                  <a:cubicBezTo>
                    <a:pt x="707" y="56"/>
                    <a:pt x="640" y="0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5" name="Google Shape;905;p11"/>
            <p:cNvSpPr/>
            <p:nvPr/>
          </p:nvSpPr>
          <p:spPr>
            <a:xfrm>
              <a:off x="6069388" y="3190327"/>
              <a:ext cx="393076" cy="1166831"/>
            </a:xfrm>
            <a:custGeom>
              <a:rect b="b" l="l" r="r" t="t"/>
              <a:pathLst>
                <a:path extrusionOk="0" h="8739" w="2944">
                  <a:moveTo>
                    <a:pt x="1066" y="1"/>
                  </a:moveTo>
                  <a:cubicBezTo>
                    <a:pt x="1031" y="97"/>
                    <a:pt x="1005" y="193"/>
                    <a:pt x="970" y="280"/>
                  </a:cubicBezTo>
                  <a:cubicBezTo>
                    <a:pt x="926" y="402"/>
                    <a:pt x="883" y="533"/>
                    <a:pt x="848" y="656"/>
                  </a:cubicBezTo>
                  <a:cubicBezTo>
                    <a:pt x="359" y="2201"/>
                    <a:pt x="27" y="4122"/>
                    <a:pt x="9" y="6619"/>
                  </a:cubicBezTo>
                  <a:cubicBezTo>
                    <a:pt x="1" y="6934"/>
                    <a:pt x="18" y="7257"/>
                    <a:pt x="79" y="7571"/>
                  </a:cubicBezTo>
                  <a:cubicBezTo>
                    <a:pt x="225" y="8285"/>
                    <a:pt x="676" y="8739"/>
                    <a:pt x="1132" y="8739"/>
                  </a:cubicBezTo>
                  <a:cubicBezTo>
                    <a:pt x="1279" y="8739"/>
                    <a:pt x="1426" y="8692"/>
                    <a:pt x="1564" y="8593"/>
                  </a:cubicBezTo>
                  <a:cubicBezTo>
                    <a:pt x="1616" y="8558"/>
                    <a:pt x="1668" y="8514"/>
                    <a:pt x="1721" y="8462"/>
                  </a:cubicBezTo>
                  <a:cubicBezTo>
                    <a:pt x="2070" y="8104"/>
                    <a:pt x="2245" y="7545"/>
                    <a:pt x="2384" y="7082"/>
                  </a:cubicBezTo>
                  <a:cubicBezTo>
                    <a:pt x="2777" y="5842"/>
                    <a:pt x="2891" y="5039"/>
                    <a:pt x="2935" y="3170"/>
                  </a:cubicBezTo>
                  <a:cubicBezTo>
                    <a:pt x="2943" y="2917"/>
                    <a:pt x="2935" y="254"/>
                    <a:pt x="2917" y="254"/>
                  </a:cubicBezTo>
                  <a:cubicBezTo>
                    <a:pt x="2629" y="245"/>
                    <a:pt x="2349" y="210"/>
                    <a:pt x="2061" y="175"/>
                  </a:cubicBezTo>
                  <a:cubicBezTo>
                    <a:pt x="1730" y="132"/>
                    <a:pt x="1398" y="79"/>
                    <a:pt x="1066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6" name="Google Shape;906;p11"/>
            <p:cNvSpPr/>
            <p:nvPr/>
          </p:nvSpPr>
          <p:spPr>
            <a:xfrm>
              <a:off x="6168458" y="2647706"/>
              <a:ext cx="459567" cy="734093"/>
            </a:xfrm>
            <a:custGeom>
              <a:rect b="b" l="l" r="r" t="t"/>
              <a:pathLst>
                <a:path extrusionOk="0" h="5498" w="3442">
                  <a:moveTo>
                    <a:pt x="1718" y="1"/>
                  </a:moveTo>
                  <a:cubicBezTo>
                    <a:pt x="1707" y="1"/>
                    <a:pt x="1697" y="4"/>
                    <a:pt x="1686" y="13"/>
                  </a:cubicBezTo>
                  <a:cubicBezTo>
                    <a:pt x="1660" y="31"/>
                    <a:pt x="1651" y="48"/>
                    <a:pt x="1642" y="74"/>
                  </a:cubicBezTo>
                  <a:cubicBezTo>
                    <a:pt x="1546" y="284"/>
                    <a:pt x="1485" y="511"/>
                    <a:pt x="1450" y="738"/>
                  </a:cubicBezTo>
                  <a:cubicBezTo>
                    <a:pt x="1354" y="1262"/>
                    <a:pt x="1276" y="1716"/>
                    <a:pt x="1206" y="2240"/>
                  </a:cubicBezTo>
                  <a:cubicBezTo>
                    <a:pt x="1188" y="1873"/>
                    <a:pt x="1101" y="1244"/>
                    <a:pt x="1075" y="869"/>
                  </a:cubicBezTo>
                  <a:cubicBezTo>
                    <a:pt x="1075" y="764"/>
                    <a:pt x="1066" y="659"/>
                    <a:pt x="1040" y="563"/>
                  </a:cubicBezTo>
                  <a:cubicBezTo>
                    <a:pt x="1031" y="515"/>
                    <a:pt x="992" y="491"/>
                    <a:pt x="953" y="491"/>
                  </a:cubicBezTo>
                  <a:cubicBezTo>
                    <a:pt x="913" y="491"/>
                    <a:pt x="874" y="515"/>
                    <a:pt x="865" y="563"/>
                  </a:cubicBezTo>
                  <a:cubicBezTo>
                    <a:pt x="726" y="1140"/>
                    <a:pt x="726" y="2065"/>
                    <a:pt x="717" y="2650"/>
                  </a:cubicBezTo>
                  <a:cubicBezTo>
                    <a:pt x="656" y="2214"/>
                    <a:pt x="568" y="1786"/>
                    <a:pt x="455" y="1358"/>
                  </a:cubicBezTo>
                  <a:cubicBezTo>
                    <a:pt x="455" y="1332"/>
                    <a:pt x="437" y="1314"/>
                    <a:pt x="420" y="1288"/>
                  </a:cubicBezTo>
                  <a:cubicBezTo>
                    <a:pt x="407" y="1278"/>
                    <a:pt x="391" y="1273"/>
                    <a:pt x="376" y="1273"/>
                  </a:cubicBezTo>
                  <a:cubicBezTo>
                    <a:pt x="349" y="1273"/>
                    <a:pt x="323" y="1287"/>
                    <a:pt x="306" y="1314"/>
                  </a:cubicBezTo>
                  <a:cubicBezTo>
                    <a:pt x="272" y="1358"/>
                    <a:pt x="254" y="1402"/>
                    <a:pt x="237" y="1454"/>
                  </a:cubicBezTo>
                  <a:cubicBezTo>
                    <a:pt x="1" y="2353"/>
                    <a:pt x="324" y="3637"/>
                    <a:pt x="237" y="4554"/>
                  </a:cubicBezTo>
                  <a:cubicBezTo>
                    <a:pt x="219" y="4737"/>
                    <a:pt x="499" y="5156"/>
                    <a:pt x="717" y="5261"/>
                  </a:cubicBezTo>
                  <a:cubicBezTo>
                    <a:pt x="892" y="5357"/>
                    <a:pt x="1075" y="5427"/>
                    <a:pt x="1258" y="5470"/>
                  </a:cubicBezTo>
                  <a:cubicBezTo>
                    <a:pt x="1333" y="5489"/>
                    <a:pt x="1410" y="5498"/>
                    <a:pt x="1488" y="5498"/>
                  </a:cubicBezTo>
                  <a:cubicBezTo>
                    <a:pt x="1555" y="5498"/>
                    <a:pt x="1621" y="5491"/>
                    <a:pt x="1686" y="5479"/>
                  </a:cubicBezTo>
                  <a:cubicBezTo>
                    <a:pt x="2227" y="5322"/>
                    <a:pt x="2297" y="4658"/>
                    <a:pt x="2489" y="4169"/>
                  </a:cubicBezTo>
                  <a:cubicBezTo>
                    <a:pt x="2769" y="3471"/>
                    <a:pt x="3441" y="2545"/>
                    <a:pt x="3249" y="2310"/>
                  </a:cubicBezTo>
                  <a:cubicBezTo>
                    <a:pt x="3229" y="2287"/>
                    <a:pt x="3206" y="2276"/>
                    <a:pt x="3180" y="2276"/>
                  </a:cubicBezTo>
                  <a:cubicBezTo>
                    <a:pt x="2941" y="2276"/>
                    <a:pt x="2472" y="3165"/>
                    <a:pt x="2472" y="3165"/>
                  </a:cubicBezTo>
                  <a:cubicBezTo>
                    <a:pt x="2594" y="2388"/>
                    <a:pt x="2725" y="1244"/>
                    <a:pt x="2603" y="502"/>
                  </a:cubicBezTo>
                  <a:cubicBezTo>
                    <a:pt x="2594" y="446"/>
                    <a:pt x="2547" y="418"/>
                    <a:pt x="2502" y="418"/>
                  </a:cubicBezTo>
                  <a:cubicBezTo>
                    <a:pt x="2462" y="418"/>
                    <a:pt x="2423" y="440"/>
                    <a:pt x="2411" y="485"/>
                  </a:cubicBezTo>
                  <a:cubicBezTo>
                    <a:pt x="2227" y="1113"/>
                    <a:pt x="2114" y="1733"/>
                    <a:pt x="1852" y="2380"/>
                  </a:cubicBezTo>
                  <a:cubicBezTo>
                    <a:pt x="1878" y="1611"/>
                    <a:pt x="2070" y="799"/>
                    <a:pt x="1817" y="109"/>
                  </a:cubicBezTo>
                  <a:cubicBezTo>
                    <a:pt x="1796" y="60"/>
                    <a:pt x="1759" y="1"/>
                    <a:pt x="1718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07" name="Google Shape;907;p11"/>
          <p:cNvSpPr/>
          <p:nvPr/>
        </p:nvSpPr>
        <p:spPr>
          <a:xfrm>
            <a:off x="62345" y="0"/>
            <a:ext cx="865910" cy="884020"/>
          </a:xfrm>
          <a:prstGeom prst="lightningBol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2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Zvolené strategie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p12"/>
          <p:cNvSpPr txBox="1"/>
          <p:nvPr>
            <p:ph idx="2" type="title"/>
          </p:nvPr>
        </p:nvSpPr>
        <p:spPr>
          <a:xfrm>
            <a:off x="2493283" y="2397003"/>
            <a:ext cx="2902161" cy="21962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1600">
                <a:latin typeface="Arial"/>
                <a:ea typeface="Arial"/>
                <a:cs typeface="Arial"/>
                <a:sym typeface="Arial"/>
              </a:rPr>
              <a:t>Zajistit program kariérového poradenství pro žáky základních škol a program polytechnického vzdělávání pro děti z mateřských škol. Rozšířit nabídku zájmových aktivit v oblasti polytechniky a zajistit zajímavé exkurze pro žáky. 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p12"/>
          <p:cNvSpPr txBox="1"/>
          <p:nvPr>
            <p:ph idx="4" type="subTitle"/>
          </p:nvPr>
        </p:nvSpPr>
        <p:spPr>
          <a:xfrm>
            <a:off x="6546273" y="1806899"/>
            <a:ext cx="1870315" cy="12895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Vyhledávat vhodné zdroje pro rekonstrukci prostorů pro vzdělávání.</a:t>
            </a:r>
            <a:endParaRPr/>
          </a:p>
        </p:txBody>
      </p:sp>
      <p:sp>
        <p:nvSpPr>
          <p:cNvPr id="915" name="Google Shape;915;p12"/>
          <p:cNvSpPr txBox="1"/>
          <p:nvPr>
            <p:ph idx="2" type="title"/>
          </p:nvPr>
        </p:nvSpPr>
        <p:spPr>
          <a:xfrm>
            <a:off x="3047281" y="1331282"/>
            <a:ext cx="1794300" cy="76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 sz="1600">
                <a:latin typeface="Arial"/>
                <a:ea typeface="Arial"/>
                <a:cs typeface="Arial"/>
                <a:sym typeface="Arial"/>
              </a:rPr>
              <a:t>Kariérové poradenství a zájmové aktivity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12"/>
          <p:cNvSpPr txBox="1"/>
          <p:nvPr>
            <p:ph idx="3" type="title"/>
          </p:nvPr>
        </p:nvSpPr>
        <p:spPr>
          <a:xfrm>
            <a:off x="6993508" y="1165627"/>
            <a:ext cx="907500" cy="51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 sz="1400">
                <a:latin typeface="Arial"/>
                <a:ea typeface="Arial"/>
                <a:cs typeface="Arial"/>
                <a:sym typeface="Arial"/>
              </a:rPr>
              <a:t>Zázemí</a:t>
            </a:r>
            <a:endParaRPr b="1"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p13"/>
          <p:cNvSpPr txBox="1"/>
          <p:nvPr>
            <p:ph idx="2" type="title"/>
          </p:nvPr>
        </p:nvSpPr>
        <p:spPr>
          <a:xfrm>
            <a:off x="3221182" y="2035951"/>
            <a:ext cx="2701636" cy="134455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Rozvoj kompetencí dětí a žáků pro aktivní používání cizího jazyka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2" name="Google Shape;922;p13"/>
          <p:cNvSpPr txBox="1"/>
          <p:nvPr>
            <p:ph type="title"/>
          </p:nvPr>
        </p:nvSpPr>
        <p:spPr>
          <a:xfrm>
            <a:off x="3618150" y="729425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</a:pPr>
            <a:r>
              <a:rPr lang="cs-CZ" sz="8000"/>
              <a:t>4</a:t>
            </a:r>
            <a:endParaRPr sz="8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4"/>
          <p:cNvSpPr txBox="1"/>
          <p:nvPr>
            <p:ph idx="2" type="body"/>
          </p:nvPr>
        </p:nvSpPr>
        <p:spPr>
          <a:xfrm>
            <a:off x="1019304" y="1126725"/>
            <a:ext cx="5914180" cy="3105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 oblasti rozvoje užívání cizích jazyků převládají především slabé stránky.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rPr lang="cs-CZ"/>
              <a:t>Mezi slabé patří například nedostatečné množství cizojazyčné lieratury a nedostatek jazykově podnětného prostředí.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rPr lang="cs-CZ"/>
              <a:t>S tím je spojeno i nedostatečné materiálně technické vybavení a menší počet mimoškolních aktivit.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rPr lang="cs-CZ"/>
              <a:t>Jako velmi efektivní se ukazují půlené hodiny a skupinové projekty v cizím jazyce.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rPr lang="cs-CZ"/>
              <a:t>Příležitostí je využití zahraničních pobytů, na které však často nejsou finanční prostředky nebo chybí kapacity, které by administrovali náročné zahraniční projekty.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8" name="Google Shape;928;p14"/>
          <p:cNvSpPr txBox="1"/>
          <p:nvPr>
            <p:ph type="title"/>
          </p:nvPr>
        </p:nvSpPr>
        <p:spPr>
          <a:xfrm>
            <a:off x="981550" y="452666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Vyhodnocení swot analýzy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29" name="Google Shape;929;p14"/>
          <p:cNvGrpSpPr/>
          <p:nvPr/>
        </p:nvGrpSpPr>
        <p:grpSpPr>
          <a:xfrm>
            <a:off x="6767200" y="1386251"/>
            <a:ext cx="2007300" cy="3304583"/>
            <a:chOff x="5763550" y="1526817"/>
            <a:chExt cx="2007300" cy="3304583"/>
          </a:xfrm>
        </p:grpSpPr>
        <p:sp>
          <p:nvSpPr>
            <p:cNvPr id="930" name="Google Shape;930;p14"/>
            <p:cNvSpPr/>
            <p:nvPr/>
          </p:nvSpPr>
          <p:spPr>
            <a:xfrm>
              <a:off x="5763550" y="4697600"/>
              <a:ext cx="2007300" cy="133800"/>
            </a:xfrm>
            <a:prstGeom prst="ellipse">
              <a:avLst/>
            </a:prstGeom>
            <a:solidFill>
              <a:schemeClr val="accent4">
                <a:alpha val="2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31" name="Google Shape;931;p14"/>
            <p:cNvGrpSpPr/>
            <p:nvPr/>
          </p:nvGrpSpPr>
          <p:grpSpPr>
            <a:xfrm>
              <a:off x="6001552" y="1526817"/>
              <a:ext cx="1345451" cy="3221634"/>
              <a:chOff x="2736175" y="4424625"/>
              <a:chExt cx="439159" cy="1051550"/>
            </a:xfrm>
          </p:grpSpPr>
          <p:sp>
            <p:nvSpPr>
              <p:cNvPr id="932" name="Google Shape;932;p14"/>
              <p:cNvSpPr/>
              <p:nvPr/>
            </p:nvSpPr>
            <p:spPr>
              <a:xfrm>
                <a:off x="3000325" y="4985775"/>
                <a:ext cx="43900" cy="453650"/>
              </a:xfrm>
              <a:custGeom>
                <a:rect b="b" l="l" r="r" t="t"/>
                <a:pathLst>
                  <a:path extrusionOk="0" h="18146" w="1756">
                    <a:moveTo>
                      <a:pt x="878" y="1"/>
                    </a:moveTo>
                    <a:cubicBezTo>
                      <a:pt x="394" y="1"/>
                      <a:pt x="0" y="395"/>
                      <a:pt x="0" y="879"/>
                    </a:cubicBezTo>
                    <a:lnTo>
                      <a:pt x="0" y="17268"/>
                    </a:lnTo>
                    <a:cubicBezTo>
                      <a:pt x="0" y="17750"/>
                      <a:pt x="394" y="18146"/>
                      <a:pt x="878" y="18146"/>
                    </a:cubicBezTo>
                    <a:cubicBezTo>
                      <a:pt x="1365" y="18146"/>
                      <a:pt x="1756" y="17750"/>
                      <a:pt x="1756" y="17268"/>
                    </a:cubicBezTo>
                    <a:lnTo>
                      <a:pt x="1756" y="879"/>
                    </a:lnTo>
                    <a:cubicBezTo>
                      <a:pt x="1756" y="395"/>
                      <a:pt x="1365" y="1"/>
                      <a:pt x="878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3" name="Google Shape;933;p14"/>
              <p:cNvSpPr/>
              <p:nvPr/>
            </p:nvSpPr>
            <p:spPr>
              <a:xfrm>
                <a:off x="2982100" y="5407750"/>
                <a:ext cx="153325" cy="67825"/>
              </a:xfrm>
              <a:custGeom>
                <a:rect b="b" l="l" r="r" t="t"/>
                <a:pathLst>
                  <a:path extrusionOk="0" h="2713" w="6133">
                    <a:moveTo>
                      <a:pt x="600" y="1"/>
                    </a:moveTo>
                    <a:cubicBezTo>
                      <a:pt x="1" y="1396"/>
                      <a:pt x="600" y="2713"/>
                      <a:pt x="600" y="2713"/>
                    </a:cubicBezTo>
                    <a:lnTo>
                      <a:pt x="4920" y="2713"/>
                    </a:lnTo>
                    <a:cubicBezTo>
                      <a:pt x="4920" y="2713"/>
                      <a:pt x="6132" y="2376"/>
                      <a:pt x="2610" y="31"/>
                    </a:cubicBezTo>
                    <a:lnTo>
                      <a:pt x="60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4" name="Google Shape;934;p14"/>
              <p:cNvSpPr/>
              <p:nvPr/>
            </p:nvSpPr>
            <p:spPr>
              <a:xfrm>
                <a:off x="2991300" y="5464400"/>
                <a:ext cx="122575" cy="11775"/>
              </a:xfrm>
              <a:custGeom>
                <a:rect b="b" l="l" r="r" t="t"/>
                <a:pathLst>
                  <a:path extrusionOk="0" h="471" w="4903">
                    <a:moveTo>
                      <a:pt x="0" y="1"/>
                    </a:moveTo>
                    <a:lnTo>
                      <a:pt x="130" y="470"/>
                    </a:lnTo>
                    <a:lnTo>
                      <a:pt x="4580" y="470"/>
                    </a:lnTo>
                    <a:cubicBezTo>
                      <a:pt x="4903" y="361"/>
                      <a:pt x="4760" y="1"/>
                      <a:pt x="47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5" name="Google Shape;935;p14"/>
              <p:cNvSpPr/>
              <p:nvPr/>
            </p:nvSpPr>
            <p:spPr>
              <a:xfrm>
                <a:off x="3058150" y="5434825"/>
                <a:ext cx="52150" cy="29600"/>
              </a:xfrm>
              <a:custGeom>
                <a:rect b="b" l="l" r="r" t="t"/>
                <a:pathLst>
                  <a:path extrusionOk="0" h="1184" w="2086">
                    <a:moveTo>
                      <a:pt x="903" y="0"/>
                    </a:moveTo>
                    <a:cubicBezTo>
                      <a:pt x="659" y="0"/>
                      <a:pt x="25" y="105"/>
                      <a:pt x="0" y="1184"/>
                    </a:cubicBezTo>
                    <a:lnTo>
                      <a:pt x="2086" y="1184"/>
                    </a:lnTo>
                    <a:cubicBezTo>
                      <a:pt x="2086" y="1184"/>
                      <a:pt x="2049" y="789"/>
                      <a:pt x="997" y="6"/>
                    </a:cubicBezTo>
                    <a:cubicBezTo>
                      <a:pt x="997" y="6"/>
                      <a:pt x="961" y="0"/>
                      <a:pt x="9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6" name="Google Shape;936;p14"/>
              <p:cNvSpPr/>
              <p:nvPr/>
            </p:nvSpPr>
            <p:spPr>
              <a:xfrm>
                <a:off x="3004825" y="5432075"/>
                <a:ext cx="21450" cy="18825"/>
              </a:xfrm>
              <a:custGeom>
                <a:rect b="b" l="l" r="r" t="t"/>
                <a:pathLst>
                  <a:path extrusionOk="0" h="753" w="858">
                    <a:moveTo>
                      <a:pt x="429" y="0"/>
                    </a:moveTo>
                    <a:cubicBezTo>
                      <a:pt x="194" y="0"/>
                      <a:pt x="1" y="168"/>
                      <a:pt x="1" y="375"/>
                    </a:cubicBezTo>
                    <a:cubicBezTo>
                      <a:pt x="1" y="583"/>
                      <a:pt x="194" y="753"/>
                      <a:pt x="429" y="753"/>
                    </a:cubicBezTo>
                    <a:cubicBezTo>
                      <a:pt x="667" y="753"/>
                      <a:pt x="858" y="583"/>
                      <a:pt x="858" y="375"/>
                    </a:cubicBezTo>
                    <a:cubicBezTo>
                      <a:pt x="858" y="168"/>
                      <a:pt x="667" y="0"/>
                      <a:pt x="4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7" name="Google Shape;937;p14"/>
              <p:cNvSpPr/>
              <p:nvPr/>
            </p:nvSpPr>
            <p:spPr>
              <a:xfrm>
                <a:off x="2909300" y="4985775"/>
                <a:ext cx="47075" cy="440200"/>
              </a:xfrm>
              <a:custGeom>
                <a:rect b="b" l="l" r="r" t="t"/>
                <a:pathLst>
                  <a:path extrusionOk="0" h="17608" w="1883">
                    <a:moveTo>
                      <a:pt x="875" y="1"/>
                    </a:moveTo>
                    <a:cubicBezTo>
                      <a:pt x="389" y="4"/>
                      <a:pt x="1" y="403"/>
                      <a:pt x="4" y="885"/>
                    </a:cubicBezTo>
                    <a:lnTo>
                      <a:pt x="123" y="16737"/>
                    </a:lnTo>
                    <a:cubicBezTo>
                      <a:pt x="127" y="17220"/>
                      <a:pt x="521" y="17608"/>
                      <a:pt x="1001" y="17608"/>
                    </a:cubicBezTo>
                    <a:lnTo>
                      <a:pt x="1008" y="17608"/>
                    </a:lnTo>
                    <a:cubicBezTo>
                      <a:pt x="1494" y="17604"/>
                      <a:pt x="1882" y="17207"/>
                      <a:pt x="1879" y="16723"/>
                    </a:cubicBezTo>
                    <a:lnTo>
                      <a:pt x="1760" y="872"/>
                    </a:lnTo>
                    <a:cubicBezTo>
                      <a:pt x="1752" y="392"/>
                      <a:pt x="1361" y="1"/>
                      <a:pt x="882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8" name="Google Shape;938;p14"/>
              <p:cNvSpPr/>
              <p:nvPr/>
            </p:nvSpPr>
            <p:spPr>
              <a:xfrm>
                <a:off x="2896375" y="5407675"/>
                <a:ext cx="152025" cy="67900"/>
              </a:xfrm>
              <a:custGeom>
                <a:rect b="b" l="l" r="r" t="t"/>
                <a:pathLst>
                  <a:path extrusionOk="0" h="2716" w="6081">
                    <a:moveTo>
                      <a:pt x="2552" y="1"/>
                    </a:moveTo>
                    <a:lnTo>
                      <a:pt x="600" y="4"/>
                    </a:lnTo>
                    <a:cubicBezTo>
                      <a:pt x="0" y="1399"/>
                      <a:pt x="603" y="2716"/>
                      <a:pt x="603" y="2716"/>
                    </a:cubicBezTo>
                    <a:lnTo>
                      <a:pt x="4954" y="2705"/>
                    </a:lnTo>
                    <a:cubicBezTo>
                      <a:pt x="4954" y="2705"/>
                      <a:pt x="6080" y="2334"/>
                      <a:pt x="255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9" name="Google Shape;939;p14"/>
              <p:cNvSpPr/>
              <p:nvPr/>
            </p:nvSpPr>
            <p:spPr>
              <a:xfrm>
                <a:off x="2905975" y="5464150"/>
                <a:ext cx="122350" cy="12025"/>
              </a:xfrm>
              <a:custGeom>
                <a:rect b="b" l="l" r="r" t="t"/>
                <a:pathLst>
                  <a:path extrusionOk="0" h="481" w="4894">
                    <a:moveTo>
                      <a:pt x="4679" y="0"/>
                    </a:moveTo>
                    <a:lnTo>
                      <a:pt x="1" y="11"/>
                    </a:lnTo>
                    <a:lnTo>
                      <a:pt x="130" y="480"/>
                    </a:lnTo>
                    <a:lnTo>
                      <a:pt x="4580" y="470"/>
                    </a:lnTo>
                    <a:cubicBezTo>
                      <a:pt x="4894" y="283"/>
                      <a:pt x="4679" y="0"/>
                      <a:pt x="46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0" name="Google Shape;940;p14"/>
              <p:cNvSpPr/>
              <p:nvPr/>
            </p:nvSpPr>
            <p:spPr>
              <a:xfrm>
                <a:off x="2970275" y="5435850"/>
                <a:ext cx="54475" cy="28500"/>
              </a:xfrm>
              <a:custGeom>
                <a:rect b="b" l="l" r="r" t="t"/>
                <a:pathLst>
                  <a:path extrusionOk="0" h="1140" w="2179">
                    <a:moveTo>
                      <a:pt x="962" y="0"/>
                    </a:moveTo>
                    <a:cubicBezTo>
                      <a:pt x="656" y="0"/>
                      <a:pt x="21" y="123"/>
                      <a:pt x="1" y="1140"/>
                    </a:cubicBezTo>
                    <a:lnTo>
                      <a:pt x="2165" y="1132"/>
                    </a:lnTo>
                    <a:cubicBezTo>
                      <a:pt x="2165" y="1132"/>
                      <a:pt x="2179" y="793"/>
                      <a:pt x="1124" y="13"/>
                    </a:cubicBezTo>
                    <a:cubicBezTo>
                      <a:pt x="1124" y="13"/>
                      <a:pt x="1060" y="0"/>
                      <a:pt x="9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1" name="Google Shape;941;p14"/>
              <p:cNvSpPr/>
              <p:nvPr/>
            </p:nvSpPr>
            <p:spPr>
              <a:xfrm>
                <a:off x="2919525" y="5432000"/>
                <a:ext cx="21350" cy="18825"/>
              </a:xfrm>
              <a:custGeom>
                <a:rect b="b" l="l" r="r" t="t"/>
                <a:pathLst>
                  <a:path extrusionOk="0" h="753" w="854">
                    <a:moveTo>
                      <a:pt x="425" y="0"/>
                    </a:moveTo>
                    <a:cubicBezTo>
                      <a:pt x="190" y="0"/>
                      <a:pt x="0" y="171"/>
                      <a:pt x="0" y="378"/>
                    </a:cubicBezTo>
                    <a:cubicBezTo>
                      <a:pt x="0" y="586"/>
                      <a:pt x="190" y="752"/>
                      <a:pt x="429" y="752"/>
                    </a:cubicBezTo>
                    <a:cubicBezTo>
                      <a:pt x="663" y="752"/>
                      <a:pt x="853" y="582"/>
                      <a:pt x="853" y="375"/>
                    </a:cubicBezTo>
                    <a:cubicBezTo>
                      <a:pt x="853" y="167"/>
                      <a:pt x="663" y="0"/>
                      <a:pt x="4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2" name="Google Shape;942;p14"/>
              <p:cNvSpPr/>
              <p:nvPr/>
            </p:nvSpPr>
            <p:spPr>
              <a:xfrm>
                <a:off x="2956075" y="4664525"/>
                <a:ext cx="46550" cy="96725"/>
              </a:xfrm>
              <a:custGeom>
                <a:rect b="b" l="l" r="r" t="t"/>
                <a:pathLst>
                  <a:path extrusionOk="0" h="3869" w="1862">
                    <a:moveTo>
                      <a:pt x="933" y="0"/>
                    </a:moveTo>
                    <a:cubicBezTo>
                      <a:pt x="420" y="0"/>
                      <a:pt x="1" y="419"/>
                      <a:pt x="1" y="929"/>
                    </a:cubicBezTo>
                    <a:lnTo>
                      <a:pt x="1" y="2940"/>
                    </a:lnTo>
                    <a:cubicBezTo>
                      <a:pt x="1" y="3450"/>
                      <a:pt x="420" y="3869"/>
                      <a:pt x="933" y="3869"/>
                    </a:cubicBezTo>
                    <a:cubicBezTo>
                      <a:pt x="1443" y="3869"/>
                      <a:pt x="1862" y="3450"/>
                      <a:pt x="1862" y="2940"/>
                    </a:cubicBezTo>
                    <a:lnTo>
                      <a:pt x="1862" y="929"/>
                    </a:lnTo>
                    <a:cubicBezTo>
                      <a:pt x="1862" y="419"/>
                      <a:pt x="1443" y="0"/>
                      <a:pt x="933" y="0"/>
                    </a:cubicBezTo>
                    <a:close/>
                  </a:path>
                </a:pathLst>
              </a:custGeom>
              <a:solidFill>
                <a:srgbClr val="DE989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3" name="Google Shape;943;p14"/>
              <p:cNvSpPr/>
              <p:nvPr/>
            </p:nvSpPr>
            <p:spPr>
              <a:xfrm>
                <a:off x="2956075" y="4673450"/>
                <a:ext cx="46550" cy="43650"/>
              </a:xfrm>
              <a:custGeom>
                <a:rect b="b" l="l" r="r" t="t"/>
                <a:pathLst>
                  <a:path extrusionOk="0" h="1746" w="1862">
                    <a:moveTo>
                      <a:pt x="1" y="1"/>
                    </a:moveTo>
                    <a:lnTo>
                      <a:pt x="1" y="1552"/>
                    </a:lnTo>
                    <a:cubicBezTo>
                      <a:pt x="1" y="1552"/>
                      <a:pt x="462" y="1746"/>
                      <a:pt x="1013" y="1746"/>
                    </a:cubicBezTo>
                    <a:cubicBezTo>
                      <a:pt x="1289" y="1746"/>
                      <a:pt x="1587" y="1697"/>
                      <a:pt x="1862" y="1552"/>
                    </a:cubicBezTo>
                    <a:lnTo>
                      <a:pt x="1862" y="1"/>
                    </a:lnTo>
                    <a:close/>
                  </a:path>
                </a:pathLst>
              </a:custGeom>
              <a:solidFill>
                <a:srgbClr val="28235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14"/>
              <p:cNvSpPr/>
              <p:nvPr/>
            </p:nvSpPr>
            <p:spPr>
              <a:xfrm>
                <a:off x="2866250" y="4735450"/>
                <a:ext cx="225675" cy="320350"/>
              </a:xfrm>
              <a:custGeom>
                <a:rect b="b" l="l" r="r" t="t"/>
                <a:pathLst>
                  <a:path extrusionOk="0" h="12814" w="9027">
                    <a:moveTo>
                      <a:pt x="4319" y="1"/>
                    </a:moveTo>
                    <a:cubicBezTo>
                      <a:pt x="1907" y="1"/>
                      <a:pt x="1" y="1491"/>
                      <a:pt x="158" y="3512"/>
                    </a:cubicBezTo>
                    <a:cubicBezTo>
                      <a:pt x="253" y="4716"/>
                      <a:pt x="1423" y="7037"/>
                      <a:pt x="1447" y="7721"/>
                    </a:cubicBezTo>
                    <a:cubicBezTo>
                      <a:pt x="1484" y="8783"/>
                      <a:pt x="1321" y="9636"/>
                      <a:pt x="1290" y="10388"/>
                    </a:cubicBezTo>
                    <a:cubicBezTo>
                      <a:pt x="1246" y="11534"/>
                      <a:pt x="1907" y="12814"/>
                      <a:pt x="4319" y="12814"/>
                    </a:cubicBezTo>
                    <a:lnTo>
                      <a:pt x="4710" y="12814"/>
                    </a:lnTo>
                    <a:cubicBezTo>
                      <a:pt x="7122" y="12814"/>
                      <a:pt x="7782" y="11534"/>
                      <a:pt x="7738" y="10388"/>
                    </a:cubicBezTo>
                    <a:cubicBezTo>
                      <a:pt x="7707" y="9636"/>
                      <a:pt x="7612" y="9037"/>
                      <a:pt x="7612" y="7721"/>
                    </a:cubicBezTo>
                    <a:cubicBezTo>
                      <a:pt x="7612" y="6571"/>
                      <a:pt x="8775" y="4716"/>
                      <a:pt x="8868" y="3512"/>
                    </a:cubicBezTo>
                    <a:cubicBezTo>
                      <a:pt x="9027" y="1491"/>
                      <a:pt x="7122" y="1"/>
                      <a:pt x="4710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14"/>
              <p:cNvSpPr/>
              <p:nvPr/>
            </p:nvSpPr>
            <p:spPr>
              <a:xfrm>
                <a:off x="2895625" y="5015800"/>
                <a:ext cx="160925" cy="188100"/>
              </a:xfrm>
              <a:custGeom>
                <a:rect b="b" l="l" r="r" t="t"/>
                <a:pathLst>
                  <a:path extrusionOk="0" h="7524" w="6437">
                    <a:moveTo>
                      <a:pt x="6124" y="7384"/>
                    </a:moveTo>
                    <a:cubicBezTo>
                      <a:pt x="6123" y="7393"/>
                      <a:pt x="6122" y="7402"/>
                      <a:pt x="6121" y="7411"/>
                    </a:cubicBezTo>
                    <a:lnTo>
                      <a:pt x="6137" y="7384"/>
                    </a:lnTo>
                    <a:cubicBezTo>
                      <a:pt x="6133" y="7384"/>
                      <a:pt x="6128" y="7384"/>
                      <a:pt x="6124" y="7384"/>
                    </a:cubicBezTo>
                    <a:close/>
                    <a:moveTo>
                      <a:pt x="5768" y="0"/>
                    </a:moveTo>
                    <a:cubicBezTo>
                      <a:pt x="5221" y="0"/>
                      <a:pt x="4669" y="118"/>
                      <a:pt x="4120" y="191"/>
                    </a:cubicBezTo>
                    <a:cubicBezTo>
                      <a:pt x="3703" y="248"/>
                      <a:pt x="3281" y="276"/>
                      <a:pt x="2859" y="276"/>
                    </a:cubicBezTo>
                    <a:cubicBezTo>
                      <a:pt x="2465" y="276"/>
                      <a:pt x="2071" y="251"/>
                      <a:pt x="1680" y="202"/>
                    </a:cubicBezTo>
                    <a:cubicBezTo>
                      <a:pt x="1328" y="159"/>
                      <a:pt x="977" y="96"/>
                      <a:pt x="624" y="96"/>
                    </a:cubicBezTo>
                    <a:cubicBezTo>
                      <a:pt x="558" y="96"/>
                      <a:pt x="492" y="98"/>
                      <a:pt x="425" y="103"/>
                    </a:cubicBezTo>
                    <a:lnTo>
                      <a:pt x="381" y="86"/>
                    </a:lnTo>
                    <a:cubicBezTo>
                      <a:pt x="74" y="2553"/>
                      <a:pt x="0" y="5047"/>
                      <a:pt x="156" y="7523"/>
                    </a:cubicBezTo>
                    <a:lnTo>
                      <a:pt x="225" y="7449"/>
                    </a:lnTo>
                    <a:cubicBezTo>
                      <a:pt x="1013" y="7435"/>
                      <a:pt x="1800" y="7424"/>
                      <a:pt x="2589" y="7411"/>
                    </a:cubicBezTo>
                    <a:cubicBezTo>
                      <a:pt x="2667" y="7411"/>
                      <a:pt x="2749" y="7411"/>
                      <a:pt x="2827" y="7408"/>
                    </a:cubicBezTo>
                    <a:lnTo>
                      <a:pt x="2844" y="7347"/>
                    </a:lnTo>
                    <a:cubicBezTo>
                      <a:pt x="2749" y="5485"/>
                      <a:pt x="2708" y="3618"/>
                      <a:pt x="2728" y="1753"/>
                    </a:cubicBezTo>
                    <a:cubicBezTo>
                      <a:pt x="2732" y="1682"/>
                      <a:pt x="2735" y="1603"/>
                      <a:pt x="2786" y="1556"/>
                    </a:cubicBezTo>
                    <a:cubicBezTo>
                      <a:pt x="2827" y="1515"/>
                      <a:pt x="2888" y="1504"/>
                      <a:pt x="2946" y="1501"/>
                    </a:cubicBezTo>
                    <a:cubicBezTo>
                      <a:pt x="2997" y="1497"/>
                      <a:pt x="3049" y="1495"/>
                      <a:pt x="3100" y="1495"/>
                    </a:cubicBezTo>
                    <a:cubicBezTo>
                      <a:pt x="3383" y="1495"/>
                      <a:pt x="3666" y="1557"/>
                      <a:pt x="3923" y="1678"/>
                    </a:cubicBezTo>
                    <a:lnTo>
                      <a:pt x="3994" y="1780"/>
                    </a:lnTo>
                    <a:cubicBezTo>
                      <a:pt x="3970" y="2233"/>
                      <a:pt x="3950" y="2685"/>
                      <a:pt x="3929" y="3138"/>
                    </a:cubicBezTo>
                    <a:cubicBezTo>
                      <a:pt x="3861" y="4553"/>
                      <a:pt x="3794" y="5969"/>
                      <a:pt x="3906" y="7377"/>
                    </a:cubicBezTo>
                    <a:cubicBezTo>
                      <a:pt x="4647" y="7380"/>
                      <a:pt x="5384" y="7380"/>
                      <a:pt x="6124" y="7384"/>
                    </a:cubicBezTo>
                    <a:lnTo>
                      <a:pt x="6124" y="7384"/>
                    </a:lnTo>
                    <a:cubicBezTo>
                      <a:pt x="6387" y="4946"/>
                      <a:pt x="6436" y="2486"/>
                      <a:pt x="6274" y="39"/>
                    </a:cubicBezTo>
                    <a:cubicBezTo>
                      <a:pt x="6106" y="11"/>
                      <a:pt x="5937" y="0"/>
                      <a:pt x="57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6" name="Google Shape;946;p14"/>
              <p:cNvSpPr/>
              <p:nvPr/>
            </p:nvSpPr>
            <p:spPr>
              <a:xfrm>
                <a:off x="2893500" y="5190775"/>
                <a:ext cx="77475" cy="21875"/>
              </a:xfrm>
              <a:custGeom>
                <a:rect b="b" l="l" r="r" t="t"/>
                <a:pathLst>
                  <a:path extrusionOk="0" h="875" w="3099">
                    <a:moveTo>
                      <a:pt x="27" y="1"/>
                    </a:moveTo>
                    <a:cubicBezTo>
                      <a:pt x="13" y="1"/>
                      <a:pt x="0" y="14"/>
                      <a:pt x="0" y="28"/>
                    </a:cubicBezTo>
                    <a:lnTo>
                      <a:pt x="0" y="848"/>
                    </a:lnTo>
                    <a:cubicBezTo>
                      <a:pt x="0" y="861"/>
                      <a:pt x="13" y="875"/>
                      <a:pt x="27" y="875"/>
                    </a:cubicBezTo>
                    <a:lnTo>
                      <a:pt x="3072" y="875"/>
                    </a:lnTo>
                    <a:cubicBezTo>
                      <a:pt x="3086" y="875"/>
                      <a:pt x="3099" y="861"/>
                      <a:pt x="3099" y="848"/>
                    </a:cubicBezTo>
                    <a:lnTo>
                      <a:pt x="3099" y="28"/>
                    </a:lnTo>
                    <a:cubicBezTo>
                      <a:pt x="3099" y="14"/>
                      <a:pt x="3086" y="1"/>
                      <a:pt x="307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7" name="Google Shape;947;p14"/>
              <p:cNvSpPr/>
              <p:nvPr/>
            </p:nvSpPr>
            <p:spPr>
              <a:xfrm>
                <a:off x="2983625" y="5190775"/>
                <a:ext cx="75825" cy="21875"/>
              </a:xfrm>
              <a:custGeom>
                <a:rect b="b" l="l" r="r" t="t"/>
                <a:pathLst>
                  <a:path extrusionOk="0" h="875" w="3033">
                    <a:moveTo>
                      <a:pt x="29" y="1"/>
                    </a:moveTo>
                    <a:cubicBezTo>
                      <a:pt x="12" y="1"/>
                      <a:pt x="1" y="14"/>
                      <a:pt x="1" y="28"/>
                    </a:cubicBezTo>
                    <a:lnTo>
                      <a:pt x="1" y="848"/>
                    </a:lnTo>
                    <a:cubicBezTo>
                      <a:pt x="1" y="861"/>
                      <a:pt x="12" y="875"/>
                      <a:pt x="29" y="875"/>
                    </a:cubicBezTo>
                    <a:lnTo>
                      <a:pt x="3005" y="875"/>
                    </a:lnTo>
                    <a:cubicBezTo>
                      <a:pt x="3019" y="875"/>
                      <a:pt x="3033" y="861"/>
                      <a:pt x="3033" y="848"/>
                    </a:cubicBezTo>
                    <a:lnTo>
                      <a:pt x="3033" y="28"/>
                    </a:lnTo>
                    <a:cubicBezTo>
                      <a:pt x="3033" y="14"/>
                      <a:pt x="3019" y="1"/>
                      <a:pt x="30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8" name="Google Shape;948;p14"/>
              <p:cNvSpPr/>
              <p:nvPr/>
            </p:nvSpPr>
            <p:spPr>
              <a:xfrm>
                <a:off x="2861195" y="4735453"/>
                <a:ext cx="230147" cy="327150"/>
              </a:xfrm>
              <a:custGeom>
                <a:rect b="b" l="l" r="r" t="t"/>
                <a:pathLst>
                  <a:path extrusionOk="0" h="13086" w="9052">
                    <a:moveTo>
                      <a:pt x="3369" y="1"/>
                    </a:moveTo>
                    <a:cubicBezTo>
                      <a:pt x="2461" y="188"/>
                      <a:pt x="1815" y="504"/>
                      <a:pt x="1155" y="1032"/>
                    </a:cubicBezTo>
                    <a:cubicBezTo>
                      <a:pt x="804" y="1311"/>
                      <a:pt x="552" y="1957"/>
                      <a:pt x="355" y="2359"/>
                    </a:cubicBezTo>
                    <a:cubicBezTo>
                      <a:pt x="1" y="3080"/>
                      <a:pt x="423" y="4353"/>
                      <a:pt x="621" y="5129"/>
                    </a:cubicBezTo>
                    <a:cubicBezTo>
                      <a:pt x="1270" y="7676"/>
                      <a:pt x="723" y="9694"/>
                      <a:pt x="849" y="12321"/>
                    </a:cubicBezTo>
                    <a:cubicBezTo>
                      <a:pt x="858" y="12531"/>
                      <a:pt x="1147" y="12729"/>
                      <a:pt x="1338" y="12814"/>
                    </a:cubicBezTo>
                    <a:cubicBezTo>
                      <a:pt x="1413" y="12848"/>
                      <a:pt x="1747" y="12872"/>
                      <a:pt x="1828" y="12875"/>
                    </a:cubicBezTo>
                    <a:cubicBezTo>
                      <a:pt x="2555" y="12917"/>
                      <a:pt x="3308" y="13086"/>
                      <a:pt x="4042" y="13086"/>
                    </a:cubicBezTo>
                    <a:cubicBezTo>
                      <a:pt x="4218" y="13086"/>
                      <a:pt x="4394" y="13076"/>
                      <a:pt x="4567" y="13052"/>
                    </a:cubicBezTo>
                    <a:cubicBezTo>
                      <a:pt x="5836" y="12882"/>
                      <a:pt x="6169" y="12998"/>
                      <a:pt x="7496" y="12858"/>
                    </a:cubicBezTo>
                    <a:lnTo>
                      <a:pt x="8347" y="12657"/>
                    </a:lnTo>
                    <a:cubicBezTo>
                      <a:pt x="8623" y="12525"/>
                      <a:pt x="8504" y="11191"/>
                      <a:pt x="8487" y="10885"/>
                    </a:cubicBezTo>
                    <a:cubicBezTo>
                      <a:pt x="8358" y="8527"/>
                      <a:pt x="8218" y="6891"/>
                      <a:pt x="8752" y="4590"/>
                    </a:cubicBezTo>
                    <a:cubicBezTo>
                      <a:pt x="8878" y="4043"/>
                      <a:pt x="9052" y="3482"/>
                      <a:pt x="8963" y="2927"/>
                    </a:cubicBezTo>
                    <a:cubicBezTo>
                      <a:pt x="8901" y="2529"/>
                      <a:pt x="8711" y="2164"/>
                      <a:pt x="8496" y="1828"/>
                    </a:cubicBezTo>
                    <a:cubicBezTo>
                      <a:pt x="7904" y="916"/>
                      <a:pt x="7006" y="113"/>
                      <a:pt x="5928" y="1"/>
                    </a:cubicBezTo>
                    <a:lnTo>
                      <a:pt x="5894" y="62"/>
                    </a:lnTo>
                    <a:cubicBezTo>
                      <a:pt x="5894" y="344"/>
                      <a:pt x="5710" y="613"/>
                      <a:pt x="5448" y="712"/>
                    </a:cubicBezTo>
                    <a:cubicBezTo>
                      <a:pt x="5360" y="746"/>
                      <a:pt x="5268" y="760"/>
                      <a:pt x="5176" y="770"/>
                    </a:cubicBezTo>
                    <a:cubicBezTo>
                      <a:pt x="5115" y="775"/>
                      <a:pt x="5053" y="778"/>
                      <a:pt x="4992" y="778"/>
                    </a:cubicBezTo>
                    <a:cubicBezTo>
                      <a:pt x="4630" y="778"/>
                      <a:pt x="4269" y="684"/>
                      <a:pt x="3955" y="501"/>
                    </a:cubicBezTo>
                    <a:cubicBezTo>
                      <a:pt x="3754" y="385"/>
                      <a:pt x="3564" y="222"/>
                      <a:pt x="3485" y="5"/>
                    </a:cubicBezTo>
                    <a:lnTo>
                      <a:pt x="336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9" name="Google Shape;949;p14"/>
              <p:cNvSpPr/>
              <p:nvPr/>
            </p:nvSpPr>
            <p:spPr>
              <a:xfrm>
                <a:off x="3033609" y="4765950"/>
                <a:ext cx="136100" cy="281275"/>
              </a:xfrm>
              <a:custGeom>
                <a:rect b="b" l="l" r="r" t="t"/>
                <a:pathLst>
                  <a:path extrusionOk="0" h="11251" w="5444">
                    <a:moveTo>
                      <a:pt x="953" y="1"/>
                    </a:moveTo>
                    <a:cubicBezTo>
                      <a:pt x="826" y="1"/>
                      <a:pt x="696" y="30"/>
                      <a:pt x="575" y="91"/>
                    </a:cubicBezTo>
                    <a:cubicBezTo>
                      <a:pt x="167" y="302"/>
                      <a:pt x="0" y="806"/>
                      <a:pt x="211" y="1217"/>
                    </a:cubicBezTo>
                    <a:cubicBezTo>
                      <a:pt x="235" y="1261"/>
                      <a:pt x="2617" y="5977"/>
                      <a:pt x="3708" y="10608"/>
                    </a:cubicBezTo>
                    <a:cubicBezTo>
                      <a:pt x="3801" y="10992"/>
                      <a:pt x="4144" y="11250"/>
                      <a:pt x="4522" y="11250"/>
                    </a:cubicBezTo>
                    <a:cubicBezTo>
                      <a:pt x="4586" y="11250"/>
                      <a:pt x="4651" y="11244"/>
                      <a:pt x="4716" y="11226"/>
                    </a:cubicBezTo>
                    <a:cubicBezTo>
                      <a:pt x="5165" y="11121"/>
                      <a:pt x="5443" y="10672"/>
                      <a:pt x="5338" y="10223"/>
                    </a:cubicBezTo>
                    <a:cubicBezTo>
                      <a:pt x="4198" y="5391"/>
                      <a:pt x="1803" y="655"/>
                      <a:pt x="1701" y="459"/>
                    </a:cubicBezTo>
                    <a:cubicBezTo>
                      <a:pt x="1553" y="168"/>
                      <a:pt x="1258" y="1"/>
                      <a:pt x="95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0" name="Google Shape;950;p14"/>
              <p:cNvSpPr/>
              <p:nvPr/>
            </p:nvSpPr>
            <p:spPr>
              <a:xfrm>
                <a:off x="2746925" y="4490925"/>
                <a:ext cx="173875" cy="316950"/>
              </a:xfrm>
              <a:custGeom>
                <a:rect b="b" l="l" r="r" t="t"/>
                <a:pathLst>
                  <a:path extrusionOk="0" h="12678" w="6955">
                    <a:moveTo>
                      <a:pt x="837" y="0"/>
                    </a:moveTo>
                    <a:cubicBezTo>
                      <a:pt x="375" y="0"/>
                      <a:pt x="0" y="375"/>
                      <a:pt x="0" y="837"/>
                    </a:cubicBezTo>
                    <a:cubicBezTo>
                      <a:pt x="0" y="5981"/>
                      <a:pt x="1028" y="9533"/>
                      <a:pt x="3056" y="11398"/>
                    </a:cubicBezTo>
                    <a:cubicBezTo>
                      <a:pt x="4321" y="12562"/>
                      <a:pt x="5563" y="12677"/>
                      <a:pt x="6002" y="12677"/>
                    </a:cubicBezTo>
                    <a:cubicBezTo>
                      <a:pt x="6077" y="12677"/>
                      <a:pt x="6128" y="12674"/>
                      <a:pt x="6152" y="12671"/>
                    </a:cubicBezTo>
                    <a:cubicBezTo>
                      <a:pt x="6614" y="12633"/>
                      <a:pt x="6955" y="12228"/>
                      <a:pt x="6917" y="11769"/>
                    </a:cubicBezTo>
                    <a:cubicBezTo>
                      <a:pt x="6882" y="11329"/>
                      <a:pt x="6515" y="11000"/>
                      <a:pt x="6082" y="11000"/>
                    </a:cubicBezTo>
                    <a:cubicBezTo>
                      <a:pt x="6059" y="11000"/>
                      <a:pt x="6036" y="11001"/>
                      <a:pt x="6013" y="11003"/>
                    </a:cubicBezTo>
                    <a:cubicBezTo>
                      <a:pt x="6012" y="11003"/>
                      <a:pt x="6004" y="11004"/>
                      <a:pt x="5989" y="11004"/>
                    </a:cubicBezTo>
                    <a:cubicBezTo>
                      <a:pt x="5844" y="11004"/>
                      <a:pt x="5045" y="10955"/>
                      <a:pt x="4189" y="10169"/>
                    </a:cubicBezTo>
                    <a:cubicBezTo>
                      <a:pt x="3039" y="9112"/>
                      <a:pt x="1671" y="6635"/>
                      <a:pt x="1671" y="837"/>
                    </a:cubicBezTo>
                    <a:cubicBezTo>
                      <a:pt x="1671" y="375"/>
                      <a:pt x="1297" y="0"/>
                      <a:pt x="8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1" name="Google Shape;951;p14"/>
              <p:cNvSpPr/>
              <p:nvPr/>
            </p:nvSpPr>
            <p:spPr>
              <a:xfrm>
                <a:off x="2957950" y="4664175"/>
                <a:ext cx="46550" cy="96825"/>
              </a:xfrm>
              <a:custGeom>
                <a:rect b="b" l="l" r="r" t="t"/>
                <a:pathLst>
                  <a:path extrusionOk="0" h="3873" w="1862">
                    <a:moveTo>
                      <a:pt x="933" y="1"/>
                    </a:moveTo>
                    <a:cubicBezTo>
                      <a:pt x="419" y="1"/>
                      <a:pt x="1" y="419"/>
                      <a:pt x="1" y="933"/>
                    </a:cubicBezTo>
                    <a:lnTo>
                      <a:pt x="1" y="2941"/>
                    </a:lnTo>
                    <a:cubicBezTo>
                      <a:pt x="1" y="3454"/>
                      <a:pt x="419" y="3872"/>
                      <a:pt x="933" y="3872"/>
                    </a:cubicBezTo>
                    <a:cubicBezTo>
                      <a:pt x="1444" y="3872"/>
                      <a:pt x="1862" y="3454"/>
                      <a:pt x="1862" y="2941"/>
                    </a:cubicBezTo>
                    <a:lnTo>
                      <a:pt x="1862" y="933"/>
                    </a:lnTo>
                    <a:cubicBezTo>
                      <a:pt x="1862" y="419"/>
                      <a:pt x="1444" y="1"/>
                      <a:pt x="933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2" name="Google Shape;952;p14"/>
              <p:cNvSpPr/>
              <p:nvPr/>
            </p:nvSpPr>
            <p:spPr>
              <a:xfrm>
                <a:off x="2957950" y="4673200"/>
                <a:ext cx="46550" cy="43575"/>
              </a:xfrm>
              <a:custGeom>
                <a:rect b="b" l="l" r="r" t="t"/>
                <a:pathLst>
                  <a:path extrusionOk="0" h="1743" w="1862">
                    <a:moveTo>
                      <a:pt x="1" y="0"/>
                    </a:moveTo>
                    <a:lnTo>
                      <a:pt x="1" y="1548"/>
                    </a:lnTo>
                    <a:cubicBezTo>
                      <a:pt x="1" y="1548"/>
                      <a:pt x="462" y="1742"/>
                      <a:pt x="1013" y="1742"/>
                    </a:cubicBezTo>
                    <a:cubicBezTo>
                      <a:pt x="1289" y="1742"/>
                      <a:pt x="1587" y="1694"/>
                      <a:pt x="1862" y="1548"/>
                    </a:cubicBezTo>
                    <a:lnTo>
                      <a:pt x="186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3" name="Google Shape;953;p14"/>
              <p:cNvSpPr/>
              <p:nvPr/>
            </p:nvSpPr>
            <p:spPr>
              <a:xfrm>
                <a:off x="2872725" y="4613400"/>
                <a:ext cx="52250" cy="48925"/>
              </a:xfrm>
              <a:custGeom>
                <a:rect b="b" l="l" r="r" t="t"/>
                <a:pathLst>
                  <a:path extrusionOk="0" h="1957" w="2090">
                    <a:moveTo>
                      <a:pt x="1042" y="1"/>
                    </a:moveTo>
                    <a:cubicBezTo>
                      <a:pt x="563" y="1"/>
                      <a:pt x="147" y="354"/>
                      <a:pt x="79" y="841"/>
                    </a:cubicBezTo>
                    <a:cubicBezTo>
                      <a:pt x="1" y="1375"/>
                      <a:pt x="375" y="1872"/>
                      <a:pt x="909" y="1947"/>
                    </a:cubicBezTo>
                    <a:cubicBezTo>
                      <a:pt x="955" y="1953"/>
                      <a:pt x="1001" y="1957"/>
                      <a:pt x="1046" y="1957"/>
                    </a:cubicBezTo>
                    <a:cubicBezTo>
                      <a:pt x="1528" y="1957"/>
                      <a:pt x="1946" y="1605"/>
                      <a:pt x="2015" y="1117"/>
                    </a:cubicBezTo>
                    <a:cubicBezTo>
                      <a:pt x="2089" y="579"/>
                      <a:pt x="1719" y="85"/>
                      <a:pt x="1185" y="11"/>
                    </a:cubicBezTo>
                    <a:cubicBezTo>
                      <a:pt x="1137" y="4"/>
                      <a:pt x="1089" y="1"/>
                      <a:pt x="1042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4" name="Google Shape;954;p14"/>
              <p:cNvSpPr/>
              <p:nvPr/>
            </p:nvSpPr>
            <p:spPr>
              <a:xfrm>
                <a:off x="3035600" y="4612900"/>
                <a:ext cx="52250" cy="49000"/>
              </a:xfrm>
              <a:custGeom>
                <a:rect b="b" l="l" r="r" t="t"/>
                <a:pathLst>
                  <a:path extrusionOk="0" h="1960" w="2090">
                    <a:moveTo>
                      <a:pt x="1047" y="1"/>
                    </a:moveTo>
                    <a:cubicBezTo>
                      <a:pt x="566" y="1"/>
                      <a:pt x="148" y="355"/>
                      <a:pt x="76" y="844"/>
                    </a:cubicBezTo>
                    <a:cubicBezTo>
                      <a:pt x="1" y="1378"/>
                      <a:pt x="375" y="1875"/>
                      <a:pt x="910" y="1950"/>
                    </a:cubicBezTo>
                    <a:cubicBezTo>
                      <a:pt x="956" y="1956"/>
                      <a:pt x="1001" y="1959"/>
                      <a:pt x="1046" y="1959"/>
                    </a:cubicBezTo>
                    <a:cubicBezTo>
                      <a:pt x="1526" y="1959"/>
                      <a:pt x="1947" y="1607"/>
                      <a:pt x="2015" y="1116"/>
                    </a:cubicBezTo>
                    <a:cubicBezTo>
                      <a:pt x="2090" y="582"/>
                      <a:pt x="1719" y="89"/>
                      <a:pt x="1185" y="11"/>
                    </a:cubicBezTo>
                    <a:cubicBezTo>
                      <a:pt x="1139" y="4"/>
                      <a:pt x="1093" y="1"/>
                      <a:pt x="1047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5" name="Google Shape;955;p14"/>
              <p:cNvSpPr/>
              <p:nvPr/>
            </p:nvSpPr>
            <p:spPr>
              <a:xfrm>
                <a:off x="2890250" y="4457300"/>
                <a:ext cx="177375" cy="238400"/>
              </a:xfrm>
              <a:custGeom>
                <a:rect b="b" l="l" r="r" t="t"/>
                <a:pathLst>
                  <a:path extrusionOk="0" h="9536" w="7095">
                    <a:moveTo>
                      <a:pt x="3521" y="0"/>
                    </a:moveTo>
                    <a:cubicBezTo>
                      <a:pt x="3494" y="0"/>
                      <a:pt x="3467" y="0"/>
                      <a:pt x="3440" y="1"/>
                    </a:cubicBezTo>
                    <a:cubicBezTo>
                      <a:pt x="1528" y="46"/>
                      <a:pt x="0" y="1645"/>
                      <a:pt x="41" y="3557"/>
                    </a:cubicBezTo>
                    <a:lnTo>
                      <a:pt x="102" y="6139"/>
                    </a:lnTo>
                    <a:cubicBezTo>
                      <a:pt x="143" y="8024"/>
                      <a:pt x="1700" y="9535"/>
                      <a:pt x="3572" y="9535"/>
                    </a:cubicBezTo>
                    <a:cubicBezTo>
                      <a:pt x="3600" y="9535"/>
                      <a:pt x="3627" y="9535"/>
                      <a:pt x="3654" y="9534"/>
                    </a:cubicBezTo>
                    <a:cubicBezTo>
                      <a:pt x="5567" y="9493"/>
                      <a:pt x="7094" y="7891"/>
                      <a:pt x="7054" y="5982"/>
                    </a:cubicBezTo>
                    <a:lnTo>
                      <a:pt x="6992" y="3397"/>
                    </a:lnTo>
                    <a:cubicBezTo>
                      <a:pt x="6952" y="1515"/>
                      <a:pt x="5393" y="0"/>
                      <a:pt x="3521" y="0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6" name="Google Shape;956;p14"/>
              <p:cNvSpPr/>
              <p:nvPr/>
            </p:nvSpPr>
            <p:spPr>
              <a:xfrm>
                <a:off x="3057550" y="4631600"/>
                <a:ext cx="15675" cy="21925"/>
              </a:xfrm>
              <a:custGeom>
                <a:rect b="b" l="l" r="r" t="t"/>
                <a:pathLst>
                  <a:path extrusionOk="0" h="877" w="627">
                    <a:moveTo>
                      <a:pt x="616" y="0"/>
                    </a:moveTo>
                    <a:cubicBezTo>
                      <a:pt x="615" y="0"/>
                      <a:pt x="614" y="0"/>
                      <a:pt x="613" y="1"/>
                    </a:cubicBezTo>
                    <a:cubicBezTo>
                      <a:pt x="236" y="69"/>
                      <a:pt x="1" y="470"/>
                      <a:pt x="68" y="838"/>
                    </a:cubicBezTo>
                    <a:cubicBezTo>
                      <a:pt x="73" y="865"/>
                      <a:pt x="91" y="877"/>
                      <a:pt x="112" y="877"/>
                    </a:cubicBezTo>
                    <a:cubicBezTo>
                      <a:pt x="139" y="877"/>
                      <a:pt x="170" y="855"/>
                      <a:pt x="175" y="824"/>
                    </a:cubicBezTo>
                    <a:cubicBezTo>
                      <a:pt x="215" y="494"/>
                      <a:pt x="371" y="229"/>
                      <a:pt x="620" y="15"/>
                    </a:cubicBezTo>
                    <a:cubicBezTo>
                      <a:pt x="626" y="8"/>
                      <a:pt x="621" y="0"/>
                      <a:pt x="61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7" name="Google Shape;957;p14"/>
              <p:cNvSpPr/>
              <p:nvPr/>
            </p:nvSpPr>
            <p:spPr>
              <a:xfrm>
                <a:off x="2931325" y="4591525"/>
                <a:ext cx="18500" cy="19025"/>
              </a:xfrm>
              <a:custGeom>
                <a:rect b="b" l="l" r="r" t="t"/>
                <a:pathLst>
                  <a:path extrusionOk="0" h="761" w="740">
                    <a:moveTo>
                      <a:pt x="363" y="1"/>
                    </a:moveTo>
                    <a:cubicBezTo>
                      <a:pt x="359" y="1"/>
                      <a:pt x="355" y="1"/>
                      <a:pt x="351" y="1"/>
                    </a:cubicBezTo>
                    <a:cubicBezTo>
                      <a:pt x="154" y="11"/>
                      <a:pt x="1" y="189"/>
                      <a:pt x="11" y="399"/>
                    </a:cubicBezTo>
                    <a:cubicBezTo>
                      <a:pt x="18" y="601"/>
                      <a:pt x="178" y="761"/>
                      <a:pt x="369" y="761"/>
                    </a:cubicBezTo>
                    <a:cubicBezTo>
                      <a:pt x="374" y="761"/>
                      <a:pt x="380" y="761"/>
                      <a:pt x="386" y="760"/>
                    </a:cubicBezTo>
                    <a:cubicBezTo>
                      <a:pt x="586" y="753"/>
                      <a:pt x="739" y="577"/>
                      <a:pt x="729" y="365"/>
                    </a:cubicBezTo>
                    <a:cubicBezTo>
                      <a:pt x="719" y="159"/>
                      <a:pt x="559" y="1"/>
                      <a:pt x="36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8" name="Google Shape;958;p14"/>
              <p:cNvSpPr/>
              <p:nvPr/>
            </p:nvSpPr>
            <p:spPr>
              <a:xfrm>
                <a:off x="3003725" y="4591275"/>
                <a:ext cx="18475" cy="19025"/>
              </a:xfrm>
              <a:custGeom>
                <a:rect b="b" l="l" r="r" t="t"/>
                <a:pathLst>
                  <a:path extrusionOk="0" h="761" w="739">
                    <a:moveTo>
                      <a:pt x="366" y="1"/>
                    </a:moveTo>
                    <a:cubicBezTo>
                      <a:pt x="362" y="1"/>
                      <a:pt x="358" y="1"/>
                      <a:pt x="354" y="1"/>
                    </a:cubicBezTo>
                    <a:cubicBezTo>
                      <a:pt x="153" y="11"/>
                      <a:pt x="0" y="188"/>
                      <a:pt x="10" y="399"/>
                    </a:cubicBezTo>
                    <a:cubicBezTo>
                      <a:pt x="21" y="601"/>
                      <a:pt x="180" y="760"/>
                      <a:pt x="370" y="760"/>
                    </a:cubicBezTo>
                    <a:cubicBezTo>
                      <a:pt x="376" y="760"/>
                      <a:pt x="382" y="760"/>
                      <a:pt x="388" y="760"/>
                    </a:cubicBezTo>
                    <a:cubicBezTo>
                      <a:pt x="585" y="753"/>
                      <a:pt x="739" y="576"/>
                      <a:pt x="731" y="365"/>
                    </a:cubicBezTo>
                    <a:cubicBezTo>
                      <a:pt x="722" y="158"/>
                      <a:pt x="558" y="1"/>
                      <a:pt x="36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9" name="Google Shape;959;p14"/>
              <p:cNvSpPr/>
              <p:nvPr/>
            </p:nvSpPr>
            <p:spPr>
              <a:xfrm>
                <a:off x="2963725" y="4625525"/>
                <a:ext cx="28950" cy="13850"/>
              </a:xfrm>
              <a:custGeom>
                <a:rect b="b" l="l" r="r" t="t"/>
                <a:pathLst>
                  <a:path extrusionOk="0" h="554" w="1158">
                    <a:moveTo>
                      <a:pt x="70" y="0"/>
                    </a:moveTo>
                    <a:cubicBezTo>
                      <a:pt x="62" y="0"/>
                      <a:pt x="53" y="2"/>
                      <a:pt x="45" y="5"/>
                    </a:cubicBezTo>
                    <a:cubicBezTo>
                      <a:pt x="15" y="19"/>
                      <a:pt x="1" y="53"/>
                      <a:pt x="15" y="84"/>
                    </a:cubicBezTo>
                    <a:cubicBezTo>
                      <a:pt x="151" y="414"/>
                      <a:pt x="376" y="553"/>
                      <a:pt x="549" y="553"/>
                    </a:cubicBezTo>
                    <a:cubicBezTo>
                      <a:pt x="569" y="553"/>
                      <a:pt x="586" y="553"/>
                      <a:pt x="607" y="550"/>
                    </a:cubicBezTo>
                    <a:cubicBezTo>
                      <a:pt x="624" y="547"/>
                      <a:pt x="641" y="543"/>
                      <a:pt x="661" y="539"/>
                    </a:cubicBezTo>
                    <a:cubicBezTo>
                      <a:pt x="804" y="516"/>
                      <a:pt x="971" y="489"/>
                      <a:pt x="1144" y="121"/>
                    </a:cubicBezTo>
                    <a:cubicBezTo>
                      <a:pt x="1158" y="90"/>
                      <a:pt x="1147" y="57"/>
                      <a:pt x="1117" y="40"/>
                    </a:cubicBezTo>
                    <a:cubicBezTo>
                      <a:pt x="1109" y="36"/>
                      <a:pt x="1100" y="34"/>
                      <a:pt x="1092" y="34"/>
                    </a:cubicBezTo>
                    <a:cubicBezTo>
                      <a:pt x="1068" y="34"/>
                      <a:pt x="1046" y="48"/>
                      <a:pt x="1035" y="70"/>
                    </a:cubicBezTo>
                    <a:cubicBezTo>
                      <a:pt x="886" y="380"/>
                      <a:pt x="767" y="396"/>
                      <a:pt x="641" y="417"/>
                    </a:cubicBezTo>
                    <a:cubicBezTo>
                      <a:pt x="621" y="421"/>
                      <a:pt x="600" y="424"/>
                      <a:pt x="583" y="427"/>
                    </a:cubicBezTo>
                    <a:cubicBezTo>
                      <a:pt x="572" y="430"/>
                      <a:pt x="560" y="431"/>
                      <a:pt x="546" y="431"/>
                    </a:cubicBezTo>
                    <a:cubicBezTo>
                      <a:pt x="431" y="431"/>
                      <a:pt x="249" y="332"/>
                      <a:pt x="127" y="36"/>
                    </a:cubicBezTo>
                    <a:cubicBezTo>
                      <a:pt x="117" y="13"/>
                      <a:pt x="94" y="0"/>
                      <a:pt x="7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0" name="Google Shape;960;p14"/>
              <p:cNvSpPr/>
              <p:nvPr/>
            </p:nvSpPr>
            <p:spPr>
              <a:xfrm>
                <a:off x="3000550" y="4563975"/>
                <a:ext cx="25825" cy="7875"/>
              </a:xfrm>
              <a:custGeom>
                <a:rect b="b" l="l" r="r" t="t"/>
                <a:pathLst>
                  <a:path extrusionOk="0" h="315" w="1033">
                    <a:moveTo>
                      <a:pt x="501" y="0"/>
                    </a:moveTo>
                    <a:cubicBezTo>
                      <a:pt x="243" y="0"/>
                      <a:pt x="49" y="161"/>
                      <a:pt x="38" y="168"/>
                    </a:cubicBezTo>
                    <a:cubicBezTo>
                      <a:pt x="5" y="195"/>
                      <a:pt x="1" y="245"/>
                      <a:pt x="29" y="283"/>
                    </a:cubicBezTo>
                    <a:cubicBezTo>
                      <a:pt x="46" y="302"/>
                      <a:pt x="70" y="313"/>
                      <a:pt x="93" y="313"/>
                    </a:cubicBezTo>
                    <a:cubicBezTo>
                      <a:pt x="111" y="313"/>
                      <a:pt x="129" y="307"/>
                      <a:pt x="144" y="294"/>
                    </a:cubicBezTo>
                    <a:cubicBezTo>
                      <a:pt x="148" y="294"/>
                      <a:pt x="304" y="168"/>
                      <a:pt x="501" y="164"/>
                    </a:cubicBezTo>
                    <a:cubicBezTo>
                      <a:pt x="706" y="164"/>
                      <a:pt x="889" y="297"/>
                      <a:pt x="893" y="300"/>
                    </a:cubicBezTo>
                    <a:cubicBezTo>
                      <a:pt x="906" y="311"/>
                      <a:pt x="924" y="314"/>
                      <a:pt x="940" y="314"/>
                    </a:cubicBezTo>
                    <a:cubicBezTo>
                      <a:pt x="964" y="314"/>
                      <a:pt x="991" y="303"/>
                      <a:pt x="1009" y="280"/>
                    </a:cubicBezTo>
                    <a:cubicBezTo>
                      <a:pt x="1032" y="242"/>
                      <a:pt x="1026" y="192"/>
                      <a:pt x="988" y="164"/>
                    </a:cubicBezTo>
                    <a:cubicBezTo>
                      <a:pt x="981" y="157"/>
                      <a:pt x="760" y="0"/>
                      <a:pt x="50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1" name="Google Shape;961;p14"/>
              <p:cNvSpPr/>
              <p:nvPr/>
            </p:nvSpPr>
            <p:spPr>
              <a:xfrm>
                <a:off x="2926150" y="4566100"/>
                <a:ext cx="25800" cy="9625"/>
              </a:xfrm>
              <a:custGeom>
                <a:rect b="b" l="l" r="r" t="t"/>
                <a:pathLst>
                  <a:path extrusionOk="0" h="385" w="1032">
                    <a:moveTo>
                      <a:pt x="521" y="0"/>
                    </a:moveTo>
                    <a:cubicBezTo>
                      <a:pt x="509" y="0"/>
                      <a:pt x="498" y="0"/>
                      <a:pt x="486" y="1"/>
                    </a:cubicBezTo>
                    <a:cubicBezTo>
                      <a:pt x="221" y="22"/>
                      <a:pt x="37" y="242"/>
                      <a:pt x="31" y="253"/>
                    </a:cubicBezTo>
                    <a:cubicBezTo>
                      <a:pt x="1" y="287"/>
                      <a:pt x="7" y="338"/>
                      <a:pt x="41" y="369"/>
                    </a:cubicBezTo>
                    <a:cubicBezTo>
                      <a:pt x="58" y="382"/>
                      <a:pt x="75" y="385"/>
                      <a:pt x="95" y="385"/>
                    </a:cubicBezTo>
                    <a:cubicBezTo>
                      <a:pt x="119" y="385"/>
                      <a:pt x="143" y="375"/>
                      <a:pt x="157" y="358"/>
                    </a:cubicBezTo>
                    <a:cubicBezTo>
                      <a:pt x="160" y="355"/>
                      <a:pt x="307" y="181"/>
                      <a:pt x="500" y="168"/>
                    </a:cubicBezTo>
                    <a:cubicBezTo>
                      <a:pt x="510" y="167"/>
                      <a:pt x="520" y="167"/>
                      <a:pt x="530" y="167"/>
                    </a:cubicBezTo>
                    <a:cubicBezTo>
                      <a:pt x="710" y="167"/>
                      <a:pt x="885" y="308"/>
                      <a:pt x="888" y="311"/>
                    </a:cubicBezTo>
                    <a:cubicBezTo>
                      <a:pt x="903" y="322"/>
                      <a:pt x="921" y="328"/>
                      <a:pt x="939" y="328"/>
                    </a:cubicBezTo>
                    <a:cubicBezTo>
                      <a:pt x="963" y="328"/>
                      <a:pt x="987" y="318"/>
                      <a:pt x="1004" y="297"/>
                    </a:cubicBezTo>
                    <a:cubicBezTo>
                      <a:pt x="1031" y="263"/>
                      <a:pt x="1028" y="212"/>
                      <a:pt x="993" y="181"/>
                    </a:cubicBezTo>
                    <a:cubicBezTo>
                      <a:pt x="984" y="175"/>
                      <a:pt x="771" y="0"/>
                      <a:pt x="52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2" name="Google Shape;962;p14"/>
              <p:cNvSpPr/>
              <p:nvPr/>
            </p:nvSpPr>
            <p:spPr>
              <a:xfrm>
                <a:off x="2967575" y="4568550"/>
                <a:ext cx="10150" cy="48125"/>
              </a:xfrm>
              <a:custGeom>
                <a:rect b="b" l="l" r="r" t="t"/>
                <a:pathLst>
                  <a:path extrusionOk="0" h="1925" w="406">
                    <a:moveTo>
                      <a:pt x="280" y="1"/>
                    </a:moveTo>
                    <a:cubicBezTo>
                      <a:pt x="238" y="1"/>
                      <a:pt x="201" y="31"/>
                      <a:pt x="197" y="73"/>
                    </a:cubicBezTo>
                    <a:cubicBezTo>
                      <a:pt x="184" y="233"/>
                      <a:pt x="164" y="396"/>
                      <a:pt x="143" y="556"/>
                    </a:cubicBezTo>
                    <a:cubicBezTo>
                      <a:pt x="68" y="1100"/>
                      <a:pt x="0" y="1618"/>
                      <a:pt x="255" y="1900"/>
                    </a:cubicBezTo>
                    <a:cubicBezTo>
                      <a:pt x="269" y="1917"/>
                      <a:pt x="293" y="1924"/>
                      <a:pt x="313" y="1924"/>
                    </a:cubicBezTo>
                    <a:cubicBezTo>
                      <a:pt x="334" y="1924"/>
                      <a:pt x="354" y="1917"/>
                      <a:pt x="368" y="1904"/>
                    </a:cubicBezTo>
                    <a:cubicBezTo>
                      <a:pt x="401" y="1873"/>
                      <a:pt x="405" y="1825"/>
                      <a:pt x="374" y="1791"/>
                    </a:cubicBezTo>
                    <a:cubicBezTo>
                      <a:pt x="170" y="1567"/>
                      <a:pt x="235" y="1087"/>
                      <a:pt x="299" y="577"/>
                    </a:cubicBezTo>
                    <a:cubicBezTo>
                      <a:pt x="324" y="417"/>
                      <a:pt x="344" y="250"/>
                      <a:pt x="357" y="87"/>
                    </a:cubicBezTo>
                    <a:cubicBezTo>
                      <a:pt x="360" y="46"/>
                      <a:pt x="330" y="5"/>
                      <a:pt x="286" y="1"/>
                    </a:cubicBezTo>
                    <a:cubicBezTo>
                      <a:pt x="284" y="1"/>
                      <a:pt x="282" y="1"/>
                      <a:pt x="28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3" name="Google Shape;963;p14"/>
              <p:cNvSpPr/>
              <p:nvPr/>
            </p:nvSpPr>
            <p:spPr>
              <a:xfrm>
                <a:off x="2874175" y="4424625"/>
                <a:ext cx="198200" cy="192375"/>
              </a:xfrm>
              <a:custGeom>
                <a:rect b="b" l="l" r="r" t="t"/>
                <a:pathLst>
                  <a:path extrusionOk="0" h="7695" w="7928">
                    <a:moveTo>
                      <a:pt x="3193" y="0"/>
                    </a:moveTo>
                    <a:cubicBezTo>
                      <a:pt x="2931" y="0"/>
                      <a:pt x="2684" y="191"/>
                      <a:pt x="2508" y="400"/>
                    </a:cubicBezTo>
                    <a:cubicBezTo>
                      <a:pt x="2304" y="645"/>
                      <a:pt x="2133" y="965"/>
                      <a:pt x="2215" y="1278"/>
                    </a:cubicBezTo>
                    <a:lnTo>
                      <a:pt x="2130" y="1298"/>
                    </a:lnTo>
                    <a:cubicBezTo>
                      <a:pt x="1998" y="1108"/>
                      <a:pt x="1858" y="907"/>
                      <a:pt x="1654" y="791"/>
                    </a:cubicBezTo>
                    <a:cubicBezTo>
                      <a:pt x="1560" y="735"/>
                      <a:pt x="1448" y="704"/>
                      <a:pt x="1338" y="704"/>
                    </a:cubicBezTo>
                    <a:cubicBezTo>
                      <a:pt x="1213" y="704"/>
                      <a:pt x="1091" y="745"/>
                      <a:pt x="1004" y="835"/>
                    </a:cubicBezTo>
                    <a:cubicBezTo>
                      <a:pt x="926" y="917"/>
                      <a:pt x="885" y="1026"/>
                      <a:pt x="865" y="1138"/>
                    </a:cubicBezTo>
                    <a:cubicBezTo>
                      <a:pt x="797" y="1519"/>
                      <a:pt x="953" y="1934"/>
                      <a:pt x="1256" y="2173"/>
                    </a:cubicBezTo>
                    <a:lnTo>
                      <a:pt x="1266" y="2285"/>
                    </a:lnTo>
                    <a:cubicBezTo>
                      <a:pt x="1052" y="2162"/>
                      <a:pt x="807" y="2088"/>
                      <a:pt x="562" y="2063"/>
                    </a:cubicBezTo>
                    <a:cubicBezTo>
                      <a:pt x="539" y="2062"/>
                      <a:pt x="515" y="2061"/>
                      <a:pt x="492" y="2061"/>
                    </a:cubicBezTo>
                    <a:cubicBezTo>
                      <a:pt x="372" y="2061"/>
                      <a:pt x="249" y="2086"/>
                      <a:pt x="181" y="2179"/>
                    </a:cubicBezTo>
                    <a:cubicBezTo>
                      <a:pt x="130" y="2251"/>
                      <a:pt x="14" y="2561"/>
                      <a:pt x="10" y="2649"/>
                    </a:cubicBezTo>
                    <a:cubicBezTo>
                      <a:pt x="1" y="2897"/>
                      <a:pt x="48" y="2972"/>
                      <a:pt x="112" y="3211"/>
                    </a:cubicBezTo>
                    <a:cubicBezTo>
                      <a:pt x="177" y="3451"/>
                      <a:pt x="375" y="3639"/>
                      <a:pt x="582" y="3775"/>
                    </a:cubicBezTo>
                    <a:lnTo>
                      <a:pt x="569" y="3843"/>
                    </a:lnTo>
                    <a:cubicBezTo>
                      <a:pt x="497" y="5075"/>
                      <a:pt x="541" y="6309"/>
                      <a:pt x="701" y="7534"/>
                    </a:cubicBezTo>
                    <a:lnTo>
                      <a:pt x="841" y="7694"/>
                    </a:lnTo>
                    <a:cubicBezTo>
                      <a:pt x="861" y="7473"/>
                      <a:pt x="797" y="7096"/>
                      <a:pt x="817" y="6878"/>
                    </a:cubicBezTo>
                    <a:cubicBezTo>
                      <a:pt x="902" y="5937"/>
                      <a:pt x="990" y="4983"/>
                      <a:pt x="1342" y="4110"/>
                    </a:cubicBezTo>
                    <a:lnTo>
                      <a:pt x="1342" y="4110"/>
                    </a:lnTo>
                    <a:cubicBezTo>
                      <a:pt x="1571" y="4389"/>
                      <a:pt x="1937" y="4519"/>
                      <a:pt x="2302" y="4519"/>
                    </a:cubicBezTo>
                    <a:cubicBezTo>
                      <a:pt x="2404" y="4519"/>
                      <a:pt x="2505" y="4509"/>
                      <a:pt x="2603" y="4489"/>
                    </a:cubicBezTo>
                    <a:cubicBezTo>
                      <a:pt x="3066" y="4398"/>
                      <a:pt x="3468" y="4125"/>
                      <a:pt x="3831" y="3826"/>
                    </a:cubicBezTo>
                    <a:lnTo>
                      <a:pt x="3879" y="3785"/>
                    </a:lnTo>
                    <a:cubicBezTo>
                      <a:pt x="3967" y="3972"/>
                      <a:pt x="4151" y="4105"/>
                      <a:pt x="4346" y="4180"/>
                    </a:cubicBezTo>
                    <a:cubicBezTo>
                      <a:pt x="4542" y="4252"/>
                      <a:pt x="4754" y="4272"/>
                      <a:pt x="4964" y="4288"/>
                    </a:cubicBezTo>
                    <a:cubicBezTo>
                      <a:pt x="5076" y="4296"/>
                      <a:pt x="5191" y="4303"/>
                      <a:pt x="5305" y="4303"/>
                    </a:cubicBezTo>
                    <a:cubicBezTo>
                      <a:pt x="5584" y="4303"/>
                      <a:pt x="5861" y="4264"/>
                      <a:pt x="6090" y="4112"/>
                    </a:cubicBezTo>
                    <a:lnTo>
                      <a:pt x="6145" y="4255"/>
                    </a:lnTo>
                    <a:cubicBezTo>
                      <a:pt x="6927" y="5207"/>
                      <a:pt x="7373" y="6490"/>
                      <a:pt x="7639" y="7694"/>
                    </a:cubicBezTo>
                    <a:lnTo>
                      <a:pt x="7782" y="7364"/>
                    </a:lnTo>
                    <a:cubicBezTo>
                      <a:pt x="7928" y="6460"/>
                      <a:pt x="7914" y="5370"/>
                      <a:pt x="7901" y="4452"/>
                    </a:cubicBezTo>
                    <a:cubicBezTo>
                      <a:pt x="7890" y="3823"/>
                      <a:pt x="7812" y="3125"/>
                      <a:pt x="7336" y="2721"/>
                    </a:cubicBezTo>
                    <a:lnTo>
                      <a:pt x="7319" y="2547"/>
                    </a:lnTo>
                    <a:cubicBezTo>
                      <a:pt x="7278" y="2223"/>
                      <a:pt x="7111" y="1920"/>
                      <a:pt x="6860" y="1713"/>
                    </a:cubicBezTo>
                    <a:cubicBezTo>
                      <a:pt x="6637" y="1530"/>
                      <a:pt x="6345" y="1426"/>
                      <a:pt x="6054" y="1426"/>
                    </a:cubicBezTo>
                    <a:cubicBezTo>
                      <a:pt x="6021" y="1426"/>
                      <a:pt x="5987" y="1428"/>
                      <a:pt x="5954" y="1430"/>
                    </a:cubicBezTo>
                    <a:lnTo>
                      <a:pt x="5958" y="1390"/>
                    </a:lnTo>
                    <a:cubicBezTo>
                      <a:pt x="5900" y="995"/>
                      <a:pt x="5556" y="659"/>
                      <a:pt x="5162" y="611"/>
                    </a:cubicBezTo>
                    <a:cubicBezTo>
                      <a:pt x="5127" y="606"/>
                      <a:pt x="5091" y="604"/>
                      <a:pt x="5056" y="604"/>
                    </a:cubicBezTo>
                    <a:cubicBezTo>
                      <a:pt x="4692" y="604"/>
                      <a:pt x="4335" y="835"/>
                      <a:pt x="4199" y="1172"/>
                    </a:cubicBezTo>
                    <a:lnTo>
                      <a:pt x="4168" y="1118"/>
                    </a:lnTo>
                    <a:cubicBezTo>
                      <a:pt x="4087" y="958"/>
                      <a:pt x="4005" y="802"/>
                      <a:pt x="3920" y="642"/>
                    </a:cubicBezTo>
                    <a:cubicBezTo>
                      <a:pt x="3780" y="373"/>
                      <a:pt x="3603" y="73"/>
                      <a:pt x="3304" y="12"/>
                    </a:cubicBezTo>
                    <a:cubicBezTo>
                      <a:pt x="3267" y="4"/>
                      <a:pt x="3230" y="0"/>
                      <a:pt x="319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4" name="Google Shape;964;p14"/>
              <p:cNvSpPr/>
              <p:nvPr/>
            </p:nvSpPr>
            <p:spPr>
              <a:xfrm>
                <a:off x="2736175" y="4448250"/>
                <a:ext cx="67225" cy="83175"/>
              </a:xfrm>
              <a:custGeom>
                <a:rect b="b" l="l" r="r" t="t"/>
                <a:pathLst>
                  <a:path extrusionOk="0" h="3327" w="2689">
                    <a:moveTo>
                      <a:pt x="1112" y="1"/>
                    </a:moveTo>
                    <a:cubicBezTo>
                      <a:pt x="1029" y="1"/>
                      <a:pt x="938" y="64"/>
                      <a:pt x="945" y="156"/>
                    </a:cubicBezTo>
                    <a:cubicBezTo>
                      <a:pt x="961" y="506"/>
                      <a:pt x="951" y="864"/>
                      <a:pt x="928" y="1220"/>
                    </a:cubicBezTo>
                    <a:cubicBezTo>
                      <a:pt x="733" y="819"/>
                      <a:pt x="455" y="459"/>
                      <a:pt x="216" y="265"/>
                    </a:cubicBezTo>
                    <a:cubicBezTo>
                      <a:pt x="193" y="246"/>
                      <a:pt x="164" y="238"/>
                      <a:pt x="136" y="238"/>
                    </a:cubicBezTo>
                    <a:cubicBezTo>
                      <a:pt x="66" y="238"/>
                      <a:pt x="0" y="291"/>
                      <a:pt x="29" y="374"/>
                    </a:cubicBezTo>
                    <a:cubicBezTo>
                      <a:pt x="158" y="775"/>
                      <a:pt x="315" y="1156"/>
                      <a:pt x="383" y="1571"/>
                    </a:cubicBezTo>
                    <a:cubicBezTo>
                      <a:pt x="434" y="1891"/>
                      <a:pt x="386" y="2228"/>
                      <a:pt x="516" y="2514"/>
                    </a:cubicBezTo>
                    <a:cubicBezTo>
                      <a:pt x="577" y="2853"/>
                      <a:pt x="808" y="3164"/>
                      <a:pt x="1162" y="3262"/>
                    </a:cubicBezTo>
                    <a:cubicBezTo>
                      <a:pt x="1203" y="3272"/>
                      <a:pt x="1244" y="3279"/>
                      <a:pt x="1284" y="3282"/>
                    </a:cubicBezTo>
                    <a:cubicBezTo>
                      <a:pt x="1346" y="3310"/>
                      <a:pt x="1411" y="3327"/>
                      <a:pt x="1475" y="3327"/>
                    </a:cubicBezTo>
                    <a:cubicBezTo>
                      <a:pt x="1550" y="3327"/>
                      <a:pt x="1624" y="3305"/>
                      <a:pt x="1689" y="3255"/>
                    </a:cubicBezTo>
                    <a:cubicBezTo>
                      <a:pt x="1716" y="3235"/>
                      <a:pt x="1751" y="3208"/>
                      <a:pt x="1782" y="3180"/>
                    </a:cubicBezTo>
                    <a:cubicBezTo>
                      <a:pt x="1880" y="3129"/>
                      <a:pt x="1969" y="3058"/>
                      <a:pt x="2043" y="2976"/>
                    </a:cubicBezTo>
                    <a:cubicBezTo>
                      <a:pt x="2129" y="2919"/>
                      <a:pt x="2217" y="2864"/>
                      <a:pt x="2295" y="2800"/>
                    </a:cubicBezTo>
                    <a:cubicBezTo>
                      <a:pt x="2526" y="2605"/>
                      <a:pt x="2659" y="2384"/>
                      <a:pt x="2676" y="2082"/>
                    </a:cubicBezTo>
                    <a:cubicBezTo>
                      <a:pt x="2688" y="1855"/>
                      <a:pt x="2508" y="1736"/>
                      <a:pt x="2322" y="1736"/>
                    </a:cubicBezTo>
                    <a:cubicBezTo>
                      <a:pt x="2253" y="1736"/>
                      <a:pt x="2183" y="1752"/>
                      <a:pt x="2121" y="1785"/>
                    </a:cubicBezTo>
                    <a:cubicBezTo>
                      <a:pt x="2162" y="1289"/>
                      <a:pt x="2091" y="785"/>
                      <a:pt x="1914" y="298"/>
                    </a:cubicBezTo>
                    <a:cubicBezTo>
                      <a:pt x="1893" y="241"/>
                      <a:pt x="1847" y="215"/>
                      <a:pt x="1802" y="215"/>
                    </a:cubicBezTo>
                    <a:cubicBezTo>
                      <a:pt x="1746" y="215"/>
                      <a:pt x="1690" y="256"/>
                      <a:pt x="1683" y="330"/>
                    </a:cubicBezTo>
                    <a:cubicBezTo>
                      <a:pt x="1655" y="564"/>
                      <a:pt x="1622" y="796"/>
                      <a:pt x="1577" y="1027"/>
                    </a:cubicBezTo>
                    <a:cubicBezTo>
                      <a:pt x="1509" y="694"/>
                      <a:pt x="1377" y="394"/>
                      <a:pt x="1234" y="77"/>
                    </a:cubicBezTo>
                    <a:cubicBezTo>
                      <a:pt x="1211" y="24"/>
                      <a:pt x="1163" y="1"/>
                      <a:pt x="1112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5" name="Google Shape;965;p14"/>
              <p:cNvSpPr/>
              <p:nvPr/>
            </p:nvSpPr>
            <p:spPr>
              <a:xfrm>
                <a:off x="3126084" y="5023706"/>
                <a:ext cx="49250" cy="48750"/>
              </a:xfrm>
              <a:custGeom>
                <a:rect b="b" l="l" r="r" t="t"/>
                <a:pathLst>
                  <a:path extrusionOk="0" h="1950" w="1970">
                    <a:moveTo>
                      <a:pt x="953" y="1"/>
                    </a:moveTo>
                    <a:cubicBezTo>
                      <a:pt x="785" y="1"/>
                      <a:pt x="592" y="63"/>
                      <a:pt x="445" y="166"/>
                    </a:cubicBezTo>
                    <a:cubicBezTo>
                      <a:pt x="330" y="166"/>
                      <a:pt x="245" y="248"/>
                      <a:pt x="197" y="360"/>
                    </a:cubicBezTo>
                    <a:cubicBezTo>
                      <a:pt x="136" y="510"/>
                      <a:pt x="112" y="683"/>
                      <a:pt x="75" y="847"/>
                    </a:cubicBezTo>
                    <a:cubicBezTo>
                      <a:pt x="37" y="1007"/>
                      <a:pt x="0" y="1153"/>
                      <a:pt x="17" y="1323"/>
                    </a:cubicBezTo>
                    <a:cubicBezTo>
                      <a:pt x="26" y="1426"/>
                      <a:pt x="129" y="1524"/>
                      <a:pt x="230" y="1524"/>
                    </a:cubicBezTo>
                    <a:cubicBezTo>
                      <a:pt x="273" y="1524"/>
                      <a:pt x="316" y="1506"/>
                      <a:pt x="351" y="1462"/>
                    </a:cubicBezTo>
                    <a:cubicBezTo>
                      <a:pt x="432" y="1364"/>
                      <a:pt x="497" y="1241"/>
                      <a:pt x="552" y="1112"/>
                    </a:cubicBezTo>
                    <a:cubicBezTo>
                      <a:pt x="555" y="1119"/>
                      <a:pt x="555" y="1126"/>
                      <a:pt x="555" y="1132"/>
                    </a:cubicBezTo>
                    <a:cubicBezTo>
                      <a:pt x="572" y="1330"/>
                      <a:pt x="527" y="1520"/>
                      <a:pt x="497" y="1715"/>
                    </a:cubicBezTo>
                    <a:cubicBezTo>
                      <a:pt x="480" y="1823"/>
                      <a:pt x="581" y="1950"/>
                      <a:pt x="684" y="1950"/>
                    </a:cubicBezTo>
                    <a:cubicBezTo>
                      <a:pt x="724" y="1950"/>
                      <a:pt x="763" y="1932"/>
                      <a:pt x="797" y="1888"/>
                    </a:cubicBezTo>
                    <a:cubicBezTo>
                      <a:pt x="871" y="1792"/>
                      <a:pt x="932" y="1670"/>
                      <a:pt x="973" y="1537"/>
                    </a:cubicBezTo>
                    <a:lnTo>
                      <a:pt x="973" y="1537"/>
                    </a:lnTo>
                    <a:cubicBezTo>
                      <a:pt x="970" y="1568"/>
                      <a:pt x="966" y="1599"/>
                      <a:pt x="956" y="1629"/>
                    </a:cubicBezTo>
                    <a:cubicBezTo>
                      <a:pt x="939" y="1690"/>
                      <a:pt x="956" y="1779"/>
                      <a:pt x="1007" y="1820"/>
                    </a:cubicBezTo>
                    <a:cubicBezTo>
                      <a:pt x="1017" y="1830"/>
                      <a:pt x="1031" y="1840"/>
                      <a:pt x="1042" y="1847"/>
                    </a:cubicBezTo>
                    <a:cubicBezTo>
                      <a:pt x="1045" y="1847"/>
                      <a:pt x="1045" y="1850"/>
                      <a:pt x="1048" y="1850"/>
                    </a:cubicBezTo>
                    <a:cubicBezTo>
                      <a:pt x="1076" y="1870"/>
                      <a:pt x="1107" y="1879"/>
                      <a:pt x="1138" y="1879"/>
                    </a:cubicBezTo>
                    <a:cubicBezTo>
                      <a:pt x="1207" y="1879"/>
                      <a:pt x="1277" y="1836"/>
                      <a:pt x="1317" y="1779"/>
                    </a:cubicBezTo>
                    <a:cubicBezTo>
                      <a:pt x="1402" y="1657"/>
                      <a:pt x="1439" y="1514"/>
                      <a:pt x="1442" y="1360"/>
                    </a:cubicBezTo>
                    <a:cubicBezTo>
                      <a:pt x="1446" y="1371"/>
                      <a:pt x="1446" y="1381"/>
                      <a:pt x="1450" y="1391"/>
                    </a:cubicBezTo>
                    <a:cubicBezTo>
                      <a:pt x="1464" y="1495"/>
                      <a:pt x="1486" y="1826"/>
                      <a:pt x="1649" y="1826"/>
                    </a:cubicBezTo>
                    <a:cubicBezTo>
                      <a:pt x="1668" y="1826"/>
                      <a:pt x="1689" y="1822"/>
                      <a:pt x="1711" y="1813"/>
                    </a:cubicBezTo>
                    <a:cubicBezTo>
                      <a:pt x="1970" y="1701"/>
                      <a:pt x="1865" y="1241"/>
                      <a:pt x="1821" y="1027"/>
                    </a:cubicBezTo>
                    <a:cubicBezTo>
                      <a:pt x="1800" y="939"/>
                      <a:pt x="1776" y="843"/>
                      <a:pt x="1745" y="755"/>
                    </a:cubicBezTo>
                    <a:cubicBezTo>
                      <a:pt x="1708" y="424"/>
                      <a:pt x="1384" y="77"/>
                      <a:pt x="1075" y="13"/>
                    </a:cubicBezTo>
                    <a:cubicBezTo>
                      <a:pt x="1037" y="5"/>
                      <a:pt x="996" y="1"/>
                      <a:pt x="953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9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p15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Zvolené strategie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1" name="Google Shape;971;p15"/>
          <p:cNvSpPr txBox="1"/>
          <p:nvPr>
            <p:ph idx="1" type="subTitle"/>
          </p:nvPr>
        </p:nvSpPr>
        <p:spPr>
          <a:xfrm flipH="1">
            <a:off x="5762480" y="1784253"/>
            <a:ext cx="1704360" cy="203000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1600">
                <a:latin typeface="Arial"/>
                <a:ea typeface="Arial"/>
                <a:cs typeface="Arial"/>
                <a:sym typeface="Arial"/>
              </a:rPr>
              <a:t>Podpora škol prostřednictvím nákupu cizojazyčné literatury a dalších pomůcek</a:t>
            </a:r>
            <a:r>
              <a:rPr lang="cs-CZ" sz="1600"/>
              <a:t>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72" name="Google Shape;972;p15"/>
          <p:cNvSpPr txBox="1"/>
          <p:nvPr>
            <p:ph idx="2" type="body"/>
          </p:nvPr>
        </p:nvSpPr>
        <p:spPr>
          <a:xfrm flipH="1">
            <a:off x="2732685" y="1660078"/>
            <a:ext cx="2007301" cy="28640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SzPts val="1400"/>
              <a:buNone/>
            </a:pPr>
            <a:r>
              <a:rPr lang="cs-CZ"/>
              <a:t>Podpora kapacit pedagogů prostřednictvím vzdělávání v metodických postupech a sdílením zkušeností mezi pedagogy a školami. </a:t>
            </a:r>
            <a:endParaRPr/>
          </a:p>
        </p:txBody>
      </p:sp>
      <p:grpSp>
        <p:nvGrpSpPr>
          <p:cNvPr id="973" name="Google Shape;973;p15"/>
          <p:cNvGrpSpPr/>
          <p:nvPr/>
        </p:nvGrpSpPr>
        <p:grpSpPr>
          <a:xfrm>
            <a:off x="862047" y="1486455"/>
            <a:ext cx="2007300" cy="3275673"/>
            <a:chOff x="1268388" y="1555727"/>
            <a:chExt cx="2007300" cy="3275673"/>
          </a:xfrm>
        </p:grpSpPr>
        <p:sp>
          <p:nvSpPr>
            <p:cNvPr id="974" name="Google Shape;974;p15"/>
            <p:cNvSpPr/>
            <p:nvPr/>
          </p:nvSpPr>
          <p:spPr>
            <a:xfrm>
              <a:off x="1268388" y="4697600"/>
              <a:ext cx="2007300" cy="133800"/>
            </a:xfrm>
            <a:prstGeom prst="ellipse">
              <a:avLst/>
            </a:prstGeom>
            <a:solidFill>
              <a:schemeClr val="accent4">
                <a:alpha val="2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5" name="Google Shape;975;p15"/>
            <p:cNvSpPr/>
            <p:nvPr/>
          </p:nvSpPr>
          <p:spPr>
            <a:xfrm>
              <a:off x="1811222" y="2449204"/>
              <a:ext cx="862020" cy="2210957"/>
            </a:xfrm>
            <a:custGeom>
              <a:rect b="b" l="l" r="r" t="t"/>
              <a:pathLst>
                <a:path extrusionOk="0" h="28039" w="10932">
                  <a:moveTo>
                    <a:pt x="4093" y="1"/>
                  </a:moveTo>
                  <a:cubicBezTo>
                    <a:pt x="3104" y="211"/>
                    <a:pt x="2270" y="691"/>
                    <a:pt x="1733" y="1351"/>
                  </a:cubicBezTo>
                  <a:cubicBezTo>
                    <a:pt x="1596" y="1450"/>
                    <a:pt x="1494" y="1593"/>
                    <a:pt x="1450" y="1763"/>
                  </a:cubicBezTo>
                  <a:cubicBezTo>
                    <a:pt x="1174" y="2243"/>
                    <a:pt x="1039" y="2794"/>
                    <a:pt x="1086" y="3393"/>
                  </a:cubicBezTo>
                  <a:cubicBezTo>
                    <a:pt x="1093" y="3468"/>
                    <a:pt x="1103" y="3545"/>
                    <a:pt x="1117" y="3627"/>
                  </a:cubicBezTo>
                  <a:cubicBezTo>
                    <a:pt x="909" y="4355"/>
                    <a:pt x="566" y="5213"/>
                    <a:pt x="1" y="5979"/>
                  </a:cubicBezTo>
                  <a:lnTo>
                    <a:pt x="1314" y="6662"/>
                  </a:lnTo>
                  <a:cubicBezTo>
                    <a:pt x="1491" y="6403"/>
                    <a:pt x="1658" y="6128"/>
                    <a:pt x="1811" y="5832"/>
                  </a:cubicBezTo>
                  <a:cubicBezTo>
                    <a:pt x="2100" y="6594"/>
                    <a:pt x="2366" y="7278"/>
                    <a:pt x="2375" y="7598"/>
                  </a:cubicBezTo>
                  <a:cubicBezTo>
                    <a:pt x="2413" y="8663"/>
                    <a:pt x="2250" y="9517"/>
                    <a:pt x="2219" y="10269"/>
                  </a:cubicBezTo>
                  <a:cubicBezTo>
                    <a:pt x="2199" y="10768"/>
                    <a:pt x="2314" y="11296"/>
                    <a:pt x="2651" y="11731"/>
                  </a:cubicBezTo>
                  <a:lnTo>
                    <a:pt x="2651" y="27161"/>
                  </a:lnTo>
                  <a:cubicBezTo>
                    <a:pt x="2651" y="27644"/>
                    <a:pt x="3046" y="28039"/>
                    <a:pt x="3529" y="28039"/>
                  </a:cubicBezTo>
                  <a:cubicBezTo>
                    <a:pt x="4016" y="28039"/>
                    <a:pt x="4407" y="27644"/>
                    <a:pt x="4407" y="27161"/>
                  </a:cubicBezTo>
                  <a:lnTo>
                    <a:pt x="4407" y="12637"/>
                  </a:lnTo>
                  <a:cubicBezTo>
                    <a:pt x="4658" y="12674"/>
                    <a:pt x="4938" y="12695"/>
                    <a:pt x="5247" y="12695"/>
                  </a:cubicBezTo>
                  <a:lnTo>
                    <a:pt x="5635" y="12695"/>
                  </a:lnTo>
                  <a:cubicBezTo>
                    <a:pt x="5869" y="12695"/>
                    <a:pt x="6087" y="12684"/>
                    <a:pt x="6292" y="12660"/>
                  </a:cubicBezTo>
                  <a:lnTo>
                    <a:pt x="6292" y="27161"/>
                  </a:lnTo>
                  <a:cubicBezTo>
                    <a:pt x="6292" y="27644"/>
                    <a:pt x="6683" y="28039"/>
                    <a:pt x="7169" y="28039"/>
                  </a:cubicBezTo>
                  <a:cubicBezTo>
                    <a:pt x="7653" y="28039"/>
                    <a:pt x="8047" y="27644"/>
                    <a:pt x="8047" y="27161"/>
                  </a:cubicBezTo>
                  <a:lnTo>
                    <a:pt x="8047" y="11935"/>
                  </a:lnTo>
                  <a:cubicBezTo>
                    <a:pt x="8527" y="11470"/>
                    <a:pt x="8686" y="10850"/>
                    <a:pt x="8663" y="10269"/>
                  </a:cubicBezTo>
                  <a:cubicBezTo>
                    <a:pt x="8633" y="9517"/>
                    <a:pt x="8537" y="8918"/>
                    <a:pt x="8537" y="7598"/>
                  </a:cubicBezTo>
                  <a:cubicBezTo>
                    <a:pt x="8537" y="6951"/>
                    <a:pt x="8908" y="6077"/>
                    <a:pt x="9248" y="5219"/>
                  </a:cubicBezTo>
                  <a:cubicBezTo>
                    <a:pt x="9391" y="5451"/>
                    <a:pt x="9544" y="5676"/>
                    <a:pt x="9714" y="5886"/>
                  </a:cubicBezTo>
                  <a:lnTo>
                    <a:pt x="10932" y="5046"/>
                  </a:lnTo>
                  <a:cubicBezTo>
                    <a:pt x="10446" y="4454"/>
                    <a:pt x="10058" y="3634"/>
                    <a:pt x="9796" y="2930"/>
                  </a:cubicBezTo>
                  <a:cubicBezTo>
                    <a:pt x="9762" y="2508"/>
                    <a:pt x="9633" y="2113"/>
                    <a:pt x="9429" y="1756"/>
                  </a:cubicBezTo>
                  <a:cubicBezTo>
                    <a:pt x="9385" y="1590"/>
                    <a:pt x="9283" y="1447"/>
                    <a:pt x="9149" y="1351"/>
                  </a:cubicBezTo>
                  <a:cubicBezTo>
                    <a:pt x="8633" y="715"/>
                    <a:pt x="7840" y="249"/>
                    <a:pt x="6901" y="28"/>
                  </a:cubicBezTo>
                  <a:cubicBezTo>
                    <a:pt x="6625" y="630"/>
                    <a:pt x="6105" y="1038"/>
                    <a:pt x="5506" y="1038"/>
                  </a:cubicBezTo>
                  <a:cubicBezTo>
                    <a:pt x="4897" y="1038"/>
                    <a:pt x="4369" y="620"/>
                    <a:pt x="40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6" name="Google Shape;976;p15"/>
            <p:cNvSpPr/>
            <p:nvPr/>
          </p:nvSpPr>
          <p:spPr>
            <a:xfrm>
              <a:off x="1358372" y="2920584"/>
              <a:ext cx="556465" cy="334731"/>
            </a:xfrm>
            <a:custGeom>
              <a:rect b="b" l="l" r="r" t="t"/>
              <a:pathLst>
                <a:path extrusionOk="0" h="4245" w="7057">
                  <a:moveTo>
                    <a:pt x="5744" y="1"/>
                  </a:moveTo>
                  <a:cubicBezTo>
                    <a:pt x="4962" y="1065"/>
                    <a:pt x="3750" y="1956"/>
                    <a:pt x="1879" y="2089"/>
                  </a:cubicBezTo>
                  <a:cubicBezTo>
                    <a:pt x="1732" y="2099"/>
                    <a:pt x="1603" y="2151"/>
                    <a:pt x="1494" y="2232"/>
                  </a:cubicBezTo>
                  <a:cubicBezTo>
                    <a:pt x="1454" y="2229"/>
                    <a:pt x="1414" y="2227"/>
                    <a:pt x="1373" y="2227"/>
                  </a:cubicBezTo>
                  <a:cubicBezTo>
                    <a:pt x="1179" y="2227"/>
                    <a:pt x="982" y="2266"/>
                    <a:pt x="810" y="2328"/>
                  </a:cubicBezTo>
                  <a:cubicBezTo>
                    <a:pt x="497" y="2440"/>
                    <a:pt x="1" y="2760"/>
                    <a:pt x="48" y="3151"/>
                  </a:cubicBezTo>
                  <a:cubicBezTo>
                    <a:pt x="63" y="3264"/>
                    <a:pt x="143" y="3363"/>
                    <a:pt x="259" y="3363"/>
                  </a:cubicBezTo>
                  <a:cubicBezTo>
                    <a:pt x="279" y="3363"/>
                    <a:pt x="299" y="3361"/>
                    <a:pt x="320" y="3355"/>
                  </a:cubicBezTo>
                  <a:cubicBezTo>
                    <a:pt x="378" y="3338"/>
                    <a:pt x="433" y="3311"/>
                    <a:pt x="484" y="3280"/>
                  </a:cubicBezTo>
                  <a:lnTo>
                    <a:pt x="484" y="3280"/>
                  </a:lnTo>
                  <a:cubicBezTo>
                    <a:pt x="361" y="3464"/>
                    <a:pt x="293" y="3675"/>
                    <a:pt x="361" y="3882"/>
                  </a:cubicBezTo>
                  <a:cubicBezTo>
                    <a:pt x="388" y="3966"/>
                    <a:pt x="466" y="4025"/>
                    <a:pt x="548" y="4025"/>
                  </a:cubicBezTo>
                  <a:cubicBezTo>
                    <a:pt x="579" y="4025"/>
                    <a:pt x="610" y="4016"/>
                    <a:pt x="640" y="3998"/>
                  </a:cubicBezTo>
                  <a:cubicBezTo>
                    <a:pt x="746" y="3933"/>
                    <a:pt x="827" y="3845"/>
                    <a:pt x="906" y="3753"/>
                  </a:cubicBezTo>
                  <a:lnTo>
                    <a:pt x="906" y="3753"/>
                  </a:lnTo>
                  <a:cubicBezTo>
                    <a:pt x="882" y="3862"/>
                    <a:pt x="879" y="3974"/>
                    <a:pt x="909" y="4093"/>
                  </a:cubicBezTo>
                  <a:cubicBezTo>
                    <a:pt x="934" y="4198"/>
                    <a:pt x="1013" y="4244"/>
                    <a:pt x="1097" y="4244"/>
                  </a:cubicBezTo>
                  <a:cubicBezTo>
                    <a:pt x="1171" y="4244"/>
                    <a:pt x="1249" y="4208"/>
                    <a:pt x="1297" y="4145"/>
                  </a:cubicBezTo>
                  <a:cubicBezTo>
                    <a:pt x="1498" y="3882"/>
                    <a:pt x="1722" y="3705"/>
                    <a:pt x="1977" y="3559"/>
                  </a:cubicBezTo>
                  <a:lnTo>
                    <a:pt x="1981" y="3559"/>
                  </a:lnTo>
                  <a:cubicBezTo>
                    <a:pt x="2011" y="3559"/>
                    <a:pt x="2038" y="3556"/>
                    <a:pt x="2066" y="3553"/>
                  </a:cubicBezTo>
                  <a:lnTo>
                    <a:pt x="2066" y="3553"/>
                  </a:lnTo>
                  <a:cubicBezTo>
                    <a:pt x="2032" y="3603"/>
                    <a:pt x="2002" y="3658"/>
                    <a:pt x="1967" y="3709"/>
                  </a:cubicBezTo>
                  <a:cubicBezTo>
                    <a:pt x="1842" y="3890"/>
                    <a:pt x="2029" y="4107"/>
                    <a:pt x="2211" y="4107"/>
                  </a:cubicBezTo>
                  <a:cubicBezTo>
                    <a:pt x="2271" y="4107"/>
                    <a:pt x="2331" y="4083"/>
                    <a:pt x="2379" y="4025"/>
                  </a:cubicBezTo>
                  <a:cubicBezTo>
                    <a:pt x="2495" y="3886"/>
                    <a:pt x="2607" y="3740"/>
                    <a:pt x="2705" y="3586"/>
                  </a:cubicBezTo>
                  <a:cubicBezTo>
                    <a:pt x="2732" y="3545"/>
                    <a:pt x="2760" y="3501"/>
                    <a:pt x="2787" y="3460"/>
                  </a:cubicBezTo>
                  <a:cubicBezTo>
                    <a:pt x="4574" y="3140"/>
                    <a:pt x="6023" y="2195"/>
                    <a:pt x="7057" y="684"/>
                  </a:cubicBezTo>
                  <a:lnTo>
                    <a:pt x="5744" y="1"/>
                  </a:ln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7" name="Google Shape;977;p15"/>
            <p:cNvSpPr/>
            <p:nvPr/>
          </p:nvSpPr>
          <p:spPr>
            <a:xfrm>
              <a:off x="2577197" y="2734177"/>
              <a:ext cx="608508" cy="293727"/>
            </a:xfrm>
            <a:custGeom>
              <a:rect b="b" l="l" r="r" t="t"/>
              <a:pathLst>
                <a:path extrusionOk="0" h="3725" w="7717">
                  <a:moveTo>
                    <a:pt x="6326" y="1"/>
                  </a:moveTo>
                  <a:cubicBezTo>
                    <a:pt x="6119" y="1"/>
                    <a:pt x="5916" y="29"/>
                    <a:pt x="5754" y="85"/>
                  </a:cubicBezTo>
                  <a:cubicBezTo>
                    <a:pt x="5709" y="102"/>
                    <a:pt x="5668" y="122"/>
                    <a:pt x="5638" y="149"/>
                  </a:cubicBezTo>
                  <a:cubicBezTo>
                    <a:pt x="5489" y="187"/>
                    <a:pt x="5349" y="268"/>
                    <a:pt x="5247" y="397"/>
                  </a:cubicBezTo>
                  <a:cubicBezTo>
                    <a:pt x="4540" y="1268"/>
                    <a:pt x="3535" y="2249"/>
                    <a:pt x="2600" y="2249"/>
                  </a:cubicBezTo>
                  <a:cubicBezTo>
                    <a:pt x="2505" y="2249"/>
                    <a:pt x="2410" y="2239"/>
                    <a:pt x="2317" y="2218"/>
                  </a:cubicBezTo>
                  <a:cubicBezTo>
                    <a:pt x="1909" y="2123"/>
                    <a:pt x="1541" y="1826"/>
                    <a:pt x="1218" y="1432"/>
                  </a:cubicBezTo>
                  <a:lnTo>
                    <a:pt x="0" y="2272"/>
                  </a:lnTo>
                  <a:cubicBezTo>
                    <a:pt x="521" y="2932"/>
                    <a:pt x="1174" y="3463"/>
                    <a:pt x="1984" y="3651"/>
                  </a:cubicBezTo>
                  <a:cubicBezTo>
                    <a:pt x="2191" y="3701"/>
                    <a:pt x="2399" y="3725"/>
                    <a:pt x="2610" y="3725"/>
                  </a:cubicBezTo>
                  <a:cubicBezTo>
                    <a:pt x="3749" y="3725"/>
                    <a:pt x="4933" y="3018"/>
                    <a:pt x="6145" y="1619"/>
                  </a:cubicBezTo>
                  <a:cubicBezTo>
                    <a:pt x="6210" y="1666"/>
                    <a:pt x="6271" y="1718"/>
                    <a:pt x="6325" y="1776"/>
                  </a:cubicBezTo>
                  <a:cubicBezTo>
                    <a:pt x="6358" y="1809"/>
                    <a:pt x="6400" y="1824"/>
                    <a:pt x="6443" y="1824"/>
                  </a:cubicBezTo>
                  <a:cubicBezTo>
                    <a:pt x="6534" y="1824"/>
                    <a:pt x="6626" y="1755"/>
                    <a:pt x="6621" y="1653"/>
                  </a:cubicBezTo>
                  <a:cubicBezTo>
                    <a:pt x="6615" y="1476"/>
                    <a:pt x="6574" y="1306"/>
                    <a:pt x="6492" y="1156"/>
                  </a:cubicBezTo>
                  <a:cubicBezTo>
                    <a:pt x="6505" y="1129"/>
                    <a:pt x="6512" y="1105"/>
                    <a:pt x="6522" y="1078"/>
                  </a:cubicBezTo>
                  <a:cubicBezTo>
                    <a:pt x="6652" y="1126"/>
                    <a:pt x="6771" y="1201"/>
                    <a:pt x="6866" y="1303"/>
                  </a:cubicBezTo>
                  <a:cubicBezTo>
                    <a:pt x="6903" y="1343"/>
                    <a:pt x="6945" y="1360"/>
                    <a:pt x="6986" y="1360"/>
                  </a:cubicBezTo>
                  <a:cubicBezTo>
                    <a:pt x="7091" y="1360"/>
                    <a:pt x="7188" y="1247"/>
                    <a:pt x="7166" y="1129"/>
                  </a:cubicBezTo>
                  <a:cubicBezTo>
                    <a:pt x="7142" y="997"/>
                    <a:pt x="7094" y="881"/>
                    <a:pt x="7026" y="779"/>
                  </a:cubicBezTo>
                  <a:lnTo>
                    <a:pt x="7026" y="779"/>
                  </a:lnTo>
                  <a:cubicBezTo>
                    <a:pt x="7125" y="845"/>
                    <a:pt x="7247" y="1001"/>
                    <a:pt x="7362" y="1001"/>
                  </a:cubicBezTo>
                  <a:cubicBezTo>
                    <a:pt x="7389" y="1001"/>
                    <a:pt x="7415" y="992"/>
                    <a:pt x="7441" y="972"/>
                  </a:cubicBezTo>
                  <a:cubicBezTo>
                    <a:pt x="7717" y="752"/>
                    <a:pt x="7373" y="323"/>
                    <a:pt x="7166" y="197"/>
                  </a:cubicBezTo>
                  <a:cubicBezTo>
                    <a:pt x="6947" y="63"/>
                    <a:pt x="6631" y="1"/>
                    <a:pt x="6326" y="1"/>
                  </a:cubicBez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8" name="Google Shape;978;p15"/>
            <p:cNvSpPr/>
            <p:nvPr/>
          </p:nvSpPr>
          <p:spPr>
            <a:xfrm>
              <a:off x="2303578" y="4155492"/>
              <a:ext cx="145720" cy="437870"/>
            </a:xfrm>
            <a:custGeom>
              <a:rect b="b" l="l" r="r" t="t"/>
              <a:pathLst>
                <a:path extrusionOk="0" h="5553" w="1848">
                  <a:moveTo>
                    <a:pt x="0" y="0"/>
                  </a:moveTo>
                  <a:lnTo>
                    <a:pt x="0" y="5553"/>
                  </a:lnTo>
                  <a:lnTo>
                    <a:pt x="1847" y="5553"/>
                  </a:lnTo>
                  <a:lnTo>
                    <a:pt x="18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9" name="Google Shape;979;p15"/>
            <p:cNvSpPr/>
            <p:nvPr/>
          </p:nvSpPr>
          <p:spPr>
            <a:xfrm>
              <a:off x="2249880" y="4560242"/>
              <a:ext cx="483526" cy="213928"/>
            </a:xfrm>
            <a:custGeom>
              <a:rect b="b" l="l" r="r" t="t"/>
              <a:pathLst>
                <a:path extrusionOk="0" h="2713" w="6132">
                  <a:moveTo>
                    <a:pt x="599" y="1"/>
                  </a:moveTo>
                  <a:cubicBezTo>
                    <a:pt x="0" y="1396"/>
                    <a:pt x="599" y="2713"/>
                    <a:pt x="599" y="2713"/>
                  </a:cubicBezTo>
                  <a:lnTo>
                    <a:pt x="4917" y="2713"/>
                  </a:lnTo>
                  <a:cubicBezTo>
                    <a:pt x="4917" y="2713"/>
                    <a:pt x="6132" y="2376"/>
                    <a:pt x="2607" y="32"/>
                  </a:cubicBezTo>
                  <a:lnTo>
                    <a:pt x="5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0" name="Google Shape;980;p15"/>
            <p:cNvSpPr/>
            <p:nvPr/>
          </p:nvSpPr>
          <p:spPr>
            <a:xfrm>
              <a:off x="2278819" y="4738922"/>
              <a:ext cx="386379" cy="36903"/>
            </a:xfrm>
            <a:custGeom>
              <a:rect b="b" l="l" r="r" t="t"/>
              <a:pathLst>
                <a:path extrusionOk="0" h="468" w="4900">
                  <a:moveTo>
                    <a:pt x="1" y="1"/>
                  </a:moveTo>
                  <a:lnTo>
                    <a:pt x="127" y="467"/>
                  </a:lnTo>
                  <a:lnTo>
                    <a:pt x="4577" y="467"/>
                  </a:lnTo>
                  <a:cubicBezTo>
                    <a:pt x="4900" y="362"/>
                    <a:pt x="4757" y="1"/>
                    <a:pt x="47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1" name="Google Shape;981;p15"/>
            <p:cNvSpPr/>
            <p:nvPr/>
          </p:nvSpPr>
          <p:spPr>
            <a:xfrm>
              <a:off x="2489434" y="4645718"/>
              <a:ext cx="164487" cy="93283"/>
            </a:xfrm>
            <a:custGeom>
              <a:rect b="b" l="l" r="r" t="t"/>
              <a:pathLst>
                <a:path extrusionOk="0" h="1183" w="2086">
                  <a:moveTo>
                    <a:pt x="903" y="0"/>
                  </a:moveTo>
                  <a:cubicBezTo>
                    <a:pt x="660" y="0"/>
                    <a:pt x="28" y="104"/>
                    <a:pt x="1" y="1183"/>
                  </a:cubicBezTo>
                  <a:lnTo>
                    <a:pt x="2086" y="1183"/>
                  </a:lnTo>
                  <a:cubicBezTo>
                    <a:pt x="2086" y="1183"/>
                    <a:pt x="2049" y="788"/>
                    <a:pt x="998" y="6"/>
                  </a:cubicBezTo>
                  <a:cubicBezTo>
                    <a:pt x="998" y="6"/>
                    <a:pt x="962" y="0"/>
                    <a:pt x="9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2" name="Google Shape;982;p15"/>
            <p:cNvSpPr/>
            <p:nvPr/>
          </p:nvSpPr>
          <p:spPr>
            <a:xfrm>
              <a:off x="2321478" y="4637044"/>
              <a:ext cx="67735" cy="59376"/>
            </a:xfrm>
            <a:custGeom>
              <a:rect b="b" l="l" r="r" t="t"/>
              <a:pathLst>
                <a:path extrusionOk="0" h="753" w="859">
                  <a:moveTo>
                    <a:pt x="430" y="0"/>
                  </a:moveTo>
                  <a:cubicBezTo>
                    <a:pt x="191" y="0"/>
                    <a:pt x="1" y="167"/>
                    <a:pt x="1" y="374"/>
                  </a:cubicBezTo>
                  <a:cubicBezTo>
                    <a:pt x="1" y="582"/>
                    <a:pt x="191" y="752"/>
                    <a:pt x="430" y="752"/>
                  </a:cubicBezTo>
                  <a:cubicBezTo>
                    <a:pt x="664" y="752"/>
                    <a:pt x="858" y="582"/>
                    <a:pt x="858" y="374"/>
                  </a:cubicBezTo>
                  <a:cubicBezTo>
                    <a:pt x="858" y="167"/>
                    <a:pt x="664" y="0"/>
                    <a:pt x="4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3" name="Google Shape;983;p15"/>
            <p:cNvSpPr/>
            <p:nvPr/>
          </p:nvSpPr>
          <p:spPr>
            <a:xfrm>
              <a:off x="2016791" y="4155492"/>
              <a:ext cx="145720" cy="437870"/>
            </a:xfrm>
            <a:custGeom>
              <a:rect b="b" l="l" r="r" t="t"/>
              <a:pathLst>
                <a:path extrusionOk="0" h="5553" w="1848">
                  <a:moveTo>
                    <a:pt x="0" y="0"/>
                  </a:moveTo>
                  <a:lnTo>
                    <a:pt x="0" y="5553"/>
                  </a:lnTo>
                  <a:lnTo>
                    <a:pt x="1847" y="5553"/>
                  </a:lnTo>
                  <a:lnTo>
                    <a:pt x="18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4" name="Google Shape;984;p15"/>
            <p:cNvSpPr/>
            <p:nvPr/>
          </p:nvSpPr>
          <p:spPr>
            <a:xfrm>
              <a:off x="1734499" y="4562686"/>
              <a:ext cx="479268" cy="213928"/>
            </a:xfrm>
            <a:custGeom>
              <a:rect b="b" l="l" r="r" t="t"/>
              <a:pathLst>
                <a:path extrusionOk="0" h="2713" w="6078">
                  <a:moveTo>
                    <a:pt x="3522" y="1"/>
                  </a:moveTo>
                  <a:cubicBezTo>
                    <a:pt x="0" y="2345"/>
                    <a:pt x="1126" y="2713"/>
                    <a:pt x="1126" y="2713"/>
                  </a:cubicBezTo>
                  <a:lnTo>
                    <a:pt x="5475" y="2713"/>
                  </a:lnTo>
                  <a:cubicBezTo>
                    <a:pt x="5475" y="2713"/>
                    <a:pt x="6077" y="1396"/>
                    <a:pt x="54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15"/>
            <p:cNvSpPr/>
            <p:nvPr/>
          </p:nvSpPr>
          <p:spPr>
            <a:xfrm>
              <a:off x="1797817" y="4741366"/>
              <a:ext cx="385591" cy="37140"/>
            </a:xfrm>
            <a:custGeom>
              <a:rect b="b" l="l" r="r" t="t"/>
              <a:pathLst>
                <a:path extrusionOk="0" h="471" w="4890">
                  <a:moveTo>
                    <a:pt x="215" y="1"/>
                  </a:moveTo>
                  <a:cubicBezTo>
                    <a:pt x="215" y="1"/>
                    <a:pt x="1" y="283"/>
                    <a:pt x="314" y="470"/>
                  </a:cubicBezTo>
                  <a:lnTo>
                    <a:pt x="4764" y="470"/>
                  </a:lnTo>
                  <a:lnTo>
                    <a:pt x="48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6" name="Google Shape;986;p15"/>
            <p:cNvSpPr/>
            <p:nvPr/>
          </p:nvSpPr>
          <p:spPr>
            <a:xfrm>
              <a:off x="1809093" y="4652105"/>
              <a:ext cx="171742" cy="89340"/>
            </a:xfrm>
            <a:custGeom>
              <a:rect b="b" l="l" r="r" t="t"/>
              <a:pathLst>
                <a:path extrusionOk="0" h="1133" w="2178">
                  <a:moveTo>
                    <a:pt x="1218" y="0"/>
                  </a:moveTo>
                  <a:cubicBezTo>
                    <a:pt x="1118" y="0"/>
                    <a:pt x="1052" y="13"/>
                    <a:pt x="1052" y="13"/>
                  </a:cubicBezTo>
                  <a:cubicBezTo>
                    <a:pt x="1" y="792"/>
                    <a:pt x="14" y="1133"/>
                    <a:pt x="14" y="1133"/>
                  </a:cubicBezTo>
                  <a:lnTo>
                    <a:pt x="2178" y="1133"/>
                  </a:lnTo>
                  <a:cubicBezTo>
                    <a:pt x="2153" y="124"/>
                    <a:pt x="1525" y="0"/>
                    <a:pt x="12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7" name="Google Shape;987;p15"/>
            <p:cNvSpPr/>
            <p:nvPr/>
          </p:nvSpPr>
          <p:spPr>
            <a:xfrm>
              <a:off x="2073329" y="4639410"/>
              <a:ext cx="67498" cy="59376"/>
            </a:xfrm>
            <a:custGeom>
              <a:rect b="b" l="l" r="r" t="t"/>
              <a:pathLst>
                <a:path extrusionOk="0" h="753" w="856">
                  <a:moveTo>
                    <a:pt x="426" y="0"/>
                  </a:moveTo>
                  <a:cubicBezTo>
                    <a:pt x="191" y="0"/>
                    <a:pt x="1" y="168"/>
                    <a:pt x="1" y="375"/>
                  </a:cubicBezTo>
                  <a:cubicBezTo>
                    <a:pt x="1" y="583"/>
                    <a:pt x="191" y="753"/>
                    <a:pt x="426" y="753"/>
                  </a:cubicBezTo>
                  <a:cubicBezTo>
                    <a:pt x="664" y="753"/>
                    <a:pt x="855" y="583"/>
                    <a:pt x="855" y="375"/>
                  </a:cubicBezTo>
                  <a:cubicBezTo>
                    <a:pt x="855" y="168"/>
                    <a:pt x="664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8" name="Google Shape;988;p15"/>
            <p:cNvSpPr/>
            <p:nvPr/>
          </p:nvSpPr>
          <p:spPr>
            <a:xfrm>
              <a:off x="1778814" y="2436588"/>
              <a:ext cx="935274" cy="623569"/>
            </a:xfrm>
            <a:custGeom>
              <a:rect b="b" l="l" r="r" t="t"/>
              <a:pathLst>
                <a:path extrusionOk="0" h="7908" w="11861">
                  <a:moveTo>
                    <a:pt x="7213" y="1"/>
                  </a:moveTo>
                  <a:lnTo>
                    <a:pt x="7148" y="109"/>
                  </a:lnTo>
                  <a:cubicBezTo>
                    <a:pt x="7063" y="395"/>
                    <a:pt x="6815" y="616"/>
                    <a:pt x="6536" y="718"/>
                  </a:cubicBezTo>
                  <a:cubicBezTo>
                    <a:pt x="6371" y="780"/>
                    <a:pt x="6196" y="806"/>
                    <a:pt x="6019" y="806"/>
                  </a:cubicBezTo>
                  <a:cubicBezTo>
                    <a:pt x="5896" y="806"/>
                    <a:pt x="5773" y="794"/>
                    <a:pt x="5652" y="773"/>
                  </a:cubicBezTo>
                  <a:cubicBezTo>
                    <a:pt x="5505" y="749"/>
                    <a:pt x="5358" y="715"/>
                    <a:pt x="5229" y="640"/>
                  </a:cubicBezTo>
                  <a:cubicBezTo>
                    <a:pt x="5019" y="514"/>
                    <a:pt x="4876" y="300"/>
                    <a:pt x="4757" y="85"/>
                  </a:cubicBezTo>
                  <a:lnTo>
                    <a:pt x="4774" y="51"/>
                  </a:lnTo>
                  <a:cubicBezTo>
                    <a:pt x="4701" y="44"/>
                    <a:pt x="4628" y="40"/>
                    <a:pt x="4556" y="40"/>
                  </a:cubicBezTo>
                  <a:cubicBezTo>
                    <a:pt x="3677" y="40"/>
                    <a:pt x="2839" y="557"/>
                    <a:pt x="2279" y="1246"/>
                  </a:cubicBezTo>
                  <a:cubicBezTo>
                    <a:pt x="1671" y="1995"/>
                    <a:pt x="1337" y="2920"/>
                    <a:pt x="1048" y="3835"/>
                  </a:cubicBezTo>
                  <a:cubicBezTo>
                    <a:pt x="759" y="4754"/>
                    <a:pt x="0" y="6189"/>
                    <a:pt x="0" y="6516"/>
                  </a:cubicBezTo>
                  <a:cubicBezTo>
                    <a:pt x="493" y="6890"/>
                    <a:pt x="1103" y="7114"/>
                    <a:pt x="1722" y="7142"/>
                  </a:cubicBezTo>
                  <a:cubicBezTo>
                    <a:pt x="1899" y="6860"/>
                    <a:pt x="2079" y="6577"/>
                    <a:pt x="2256" y="6295"/>
                  </a:cubicBezTo>
                  <a:lnTo>
                    <a:pt x="2296" y="6295"/>
                  </a:lnTo>
                  <a:cubicBezTo>
                    <a:pt x="2508" y="6761"/>
                    <a:pt x="2436" y="7111"/>
                    <a:pt x="2777" y="7359"/>
                  </a:cubicBezTo>
                  <a:cubicBezTo>
                    <a:pt x="3086" y="7588"/>
                    <a:pt x="3450" y="7747"/>
                    <a:pt x="3827" y="7826"/>
                  </a:cubicBezTo>
                  <a:cubicBezTo>
                    <a:pt x="4182" y="7897"/>
                    <a:pt x="4545" y="7901"/>
                    <a:pt x="4906" y="7901"/>
                  </a:cubicBezTo>
                  <a:cubicBezTo>
                    <a:pt x="5434" y="7904"/>
                    <a:pt x="5958" y="7907"/>
                    <a:pt x="6481" y="7907"/>
                  </a:cubicBezTo>
                  <a:cubicBezTo>
                    <a:pt x="6552" y="7908"/>
                    <a:pt x="6623" y="7908"/>
                    <a:pt x="6694" y="7908"/>
                  </a:cubicBezTo>
                  <a:cubicBezTo>
                    <a:pt x="7330" y="7908"/>
                    <a:pt x="7972" y="7884"/>
                    <a:pt x="8557" y="7649"/>
                  </a:cubicBezTo>
                  <a:cubicBezTo>
                    <a:pt x="9210" y="7390"/>
                    <a:pt x="9408" y="6638"/>
                    <a:pt x="9530" y="5842"/>
                  </a:cubicBezTo>
                  <a:lnTo>
                    <a:pt x="9771" y="5930"/>
                  </a:lnTo>
                  <a:cubicBezTo>
                    <a:pt x="9945" y="6134"/>
                    <a:pt x="10122" y="6339"/>
                    <a:pt x="10295" y="6543"/>
                  </a:cubicBezTo>
                  <a:cubicBezTo>
                    <a:pt x="10326" y="6577"/>
                    <a:pt x="10360" y="6615"/>
                    <a:pt x="10404" y="6624"/>
                  </a:cubicBezTo>
                  <a:cubicBezTo>
                    <a:pt x="10413" y="6626"/>
                    <a:pt x="10421" y="6627"/>
                    <a:pt x="10430" y="6627"/>
                  </a:cubicBezTo>
                  <a:cubicBezTo>
                    <a:pt x="10472" y="6627"/>
                    <a:pt x="10514" y="6607"/>
                    <a:pt x="10551" y="6584"/>
                  </a:cubicBezTo>
                  <a:cubicBezTo>
                    <a:pt x="10962" y="6346"/>
                    <a:pt x="11350" y="6070"/>
                    <a:pt x="11714" y="5767"/>
                  </a:cubicBezTo>
                  <a:cubicBezTo>
                    <a:pt x="11786" y="5710"/>
                    <a:pt x="11861" y="5635"/>
                    <a:pt x="11847" y="5542"/>
                  </a:cubicBezTo>
                  <a:cubicBezTo>
                    <a:pt x="11840" y="5485"/>
                    <a:pt x="11799" y="5437"/>
                    <a:pt x="11759" y="5396"/>
                  </a:cubicBezTo>
                  <a:cubicBezTo>
                    <a:pt x="11207" y="4804"/>
                    <a:pt x="10792" y="4087"/>
                    <a:pt x="10554" y="3317"/>
                  </a:cubicBezTo>
                  <a:cubicBezTo>
                    <a:pt x="10479" y="3072"/>
                    <a:pt x="10421" y="2827"/>
                    <a:pt x="10330" y="2590"/>
                  </a:cubicBezTo>
                  <a:cubicBezTo>
                    <a:pt x="10077" y="1943"/>
                    <a:pt x="9526" y="1280"/>
                    <a:pt x="8968" y="868"/>
                  </a:cubicBezTo>
                  <a:cubicBezTo>
                    <a:pt x="8411" y="459"/>
                    <a:pt x="7951" y="290"/>
                    <a:pt x="72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9" name="Google Shape;989;p15"/>
            <p:cNvSpPr/>
            <p:nvPr/>
          </p:nvSpPr>
          <p:spPr>
            <a:xfrm>
              <a:off x="1984225" y="2441713"/>
              <a:ext cx="128451" cy="602988"/>
            </a:xfrm>
            <a:custGeom>
              <a:rect b="b" l="l" r="r" t="t"/>
              <a:pathLst>
                <a:path extrusionOk="0" h="7647" w="1629">
                  <a:moveTo>
                    <a:pt x="1169" y="0"/>
                  </a:moveTo>
                  <a:cubicBezTo>
                    <a:pt x="1068" y="0"/>
                    <a:pt x="966" y="45"/>
                    <a:pt x="896" y="154"/>
                  </a:cubicBezTo>
                  <a:cubicBezTo>
                    <a:pt x="256" y="1146"/>
                    <a:pt x="49" y="2304"/>
                    <a:pt x="18" y="3470"/>
                  </a:cubicBezTo>
                  <a:cubicBezTo>
                    <a:pt x="1" y="4124"/>
                    <a:pt x="21" y="4777"/>
                    <a:pt x="46" y="5430"/>
                  </a:cubicBezTo>
                  <a:cubicBezTo>
                    <a:pt x="73" y="6124"/>
                    <a:pt x="49" y="6924"/>
                    <a:pt x="307" y="7574"/>
                  </a:cubicBezTo>
                  <a:cubicBezTo>
                    <a:pt x="325" y="7620"/>
                    <a:pt x="370" y="7646"/>
                    <a:pt x="412" y="7646"/>
                  </a:cubicBezTo>
                  <a:cubicBezTo>
                    <a:pt x="451" y="7646"/>
                    <a:pt x="489" y="7624"/>
                    <a:pt x="501" y="7574"/>
                  </a:cubicBezTo>
                  <a:cubicBezTo>
                    <a:pt x="651" y="7005"/>
                    <a:pt x="593" y="6369"/>
                    <a:pt x="590" y="5784"/>
                  </a:cubicBezTo>
                  <a:cubicBezTo>
                    <a:pt x="586" y="5144"/>
                    <a:pt x="590" y="4502"/>
                    <a:pt x="617" y="3862"/>
                  </a:cubicBezTo>
                  <a:cubicBezTo>
                    <a:pt x="668" y="2685"/>
                    <a:pt x="811" y="1497"/>
                    <a:pt x="1467" y="487"/>
                  </a:cubicBezTo>
                  <a:cubicBezTo>
                    <a:pt x="1629" y="237"/>
                    <a:pt x="1400" y="0"/>
                    <a:pt x="11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0" name="Google Shape;990;p15"/>
            <p:cNvSpPr/>
            <p:nvPr/>
          </p:nvSpPr>
          <p:spPr>
            <a:xfrm>
              <a:off x="2364531" y="2443527"/>
              <a:ext cx="137835" cy="599519"/>
            </a:xfrm>
            <a:custGeom>
              <a:rect b="b" l="l" r="r" t="t"/>
              <a:pathLst>
                <a:path extrusionOk="0" h="7603" w="1748">
                  <a:moveTo>
                    <a:pt x="246" y="0"/>
                  </a:moveTo>
                  <a:cubicBezTo>
                    <a:pt x="121" y="0"/>
                    <a:pt x="0" y="117"/>
                    <a:pt x="44" y="253"/>
                  </a:cubicBezTo>
                  <a:cubicBezTo>
                    <a:pt x="207" y="773"/>
                    <a:pt x="493" y="1229"/>
                    <a:pt x="628" y="1767"/>
                  </a:cubicBezTo>
                  <a:cubicBezTo>
                    <a:pt x="799" y="2427"/>
                    <a:pt x="884" y="3104"/>
                    <a:pt x="952" y="3781"/>
                  </a:cubicBezTo>
                  <a:cubicBezTo>
                    <a:pt x="1016" y="4410"/>
                    <a:pt x="1033" y="5043"/>
                    <a:pt x="1057" y="5676"/>
                  </a:cubicBezTo>
                  <a:cubicBezTo>
                    <a:pt x="1082" y="6278"/>
                    <a:pt x="1057" y="6928"/>
                    <a:pt x="1248" y="7503"/>
                  </a:cubicBezTo>
                  <a:cubicBezTo>
                    <a:pt x="1270" y="7570"/>
                    <a:pt x="1324" y="7602"/>
                    <a:pt x="1379" y="7602"/>
                  </a:cubicBezTo>
                  <a:cubicBezTo>
                    <a:pt x="1436" y="7602"/>
                    <a:pt x="1493" y="7569"/>
                    <a:pt x="1517" y="7503"/>
                  </a:cubicBezTo>
                  <a:cubicBezTo>
                    <a:pt x="1748" y="6870"/>
                    <a:pt x="1735" y="6118"/>
                    <a:pt x="1735" y="5451"/>
                  </a:cubicBezTo>
                  <a:cubicBezTo>
                    <a:pt x="1735" y="4710"/>
                    <a:pt x="1710" y="3964"/>
                    <a:pt x="1625" y="3226"/>
                  </a:cubicBezTo>
                  <a:cubicBezTo>
                    <a:pt x="1513" y="2236"/>
                    <a:pt x="1319" y="576"/>
                    <a:pt x="339" y="24"/>
                  </a:cubicBezTo>
                  <a:cubicBezTo>
                    <a:pt x="310" y="8"/>
                    <a:pt x="278" y="0"/>
                    <a:pt x="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1" name="Google Shape;991;p15"/>
            <p:cNvSpPr/>
            <p:nvPr/>
          </p:nvSpPr>
          <p:spPr>
            <a:xfrm>
              <a:off x="1707373" y="2035781"/>
              <a:ext cx="348136" cy="360358"/>
            </a:xfrm>
            <a:custGeom>
              <a:rect b="b" l="l" r="r" t="t"/>
              <a:pathLst>
                <a:path extrusionOk="0" h="4570" w="4415">
                  <a:moveTo>
                    <a:pt x="3625" y="0"/>
                  </a:moveTo>
                  <a:lnTo>
                    <a:pt x="3625" y="0"/>
                  </a:lnTo>
                  <a:cubicBezTo>
                    <a:pt x="3148" y="79"/>
                    <a:pt x="2686" y="232"/>
                    <a:pt x="2257" y="456"/>
                  </a:cubicBezTo>
                  <a:cubicBezTo>
                    <a:pt x="2042" y="569"/>
                    <a:pt x="1835" y="701"/>
                    <a:pt x="1634" y="841"/>
                  </a:cubicBezTo>
                  <a:cubicBezTo>
                    <a:pt x="1049" y="1252"/>
                    <a:pt x="525" y="1745"/>
                    <a:pt x="79" y="2304"/>
                  </a:cubicBezTo>
                  <a:cubicBezTo>
                    <a:pt x="46" y="2345"/>
                    <a:pt x="11" y="2392"/>
                    <a:pt x="8" y="2447"/>
                  </a:cubicBezTo>
                  <a:cubicBezTo>
                    <a:pt x="1" y="2518"/>
                    <a:pt x="49" y="2582"/>
                    <a:pt x="93" y="2637"/>
                  </a:cubicBezTo>
                  <a:cubicBezTo>
                    <a:pt x="682" y="3355"/>
                    <a:pt x="1382" y="3978"/>
                    <a:pt x="2161" y="4481"/>
                  </a:cubicBezTo>
                  <a:cubicBezTo>
                    <a:pt x="2230" y="4526"/>
                    <a:pt x="2304" y="4570"/>
                    <a:pt x="2386" y="4570"/>
                  </a:cubicBezTo>
                  <a:cubicBezTo>
                    <a:pt x="2458" y="4570"/>
                    <a:pt x="2522" y="4536"/>
                    <a:pt x="2583" y="4498"/>
                  </a:cubicBezTo>
                  <a:cubicBezTo>
                    <a:pt x="2736" y="4396"/>
                    <a:pt x="2859" y="4260"/>
                    <a:pt x="2978" y="4121"/>
                  </a:cubicBezTo>
                  <a:cubicBezTo>
                    <a:pt x="3447" y="3562"/>
                    <a:pt x="3832" y="2934"/>
                    <a:pt x="4111" y="2263"/>
                  </a:cubicBezTo>
                  <a:cubicBezTo>
                    <a:pt x="4281" y="1858"/>
                    <a:pt x="4414" y="1419"/>
                    <a:pt x="4346" y="987"/>
                  </a:cubicBezTo>
                  <a:cubicBezTo>
                    <a:pt x="4281" y="555"/>
                    <a:pt x="3968" y="133"/>
                    <a:pt x="3536" y="65"/>
                  </a:cubicBezTo>
                  <a:lnTo>
                    <a:pt x="362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2" name="Google Shape;992;p15"/>
            <p:cNvSpPr/>
            <p:nvPr/>
          </p:nvSpPr>
          <p:spPr>
            <a:xfrm>
              <a:off x="2411922" y="2035781"/>
              <a:ext cx="347741" cy="360358"/>
            </a:xfrm>
            <a:custGeom>
              <a:rect b="b" l="l" r="r" t="t"/>
              <a:pathLst>
                <a:path extrusionOk="0" h="4570" w="4410">
                  <a:moveTo>
                    <a:pt x="787" y="0"/>
                  </a:moveTo>
                  <a:lnTo>
                    <a:pt x="875" y="65"/>
                  </a:lnTo>
                  <a:cubicBezTo>
                    <a:pt x="443" y="133"/>
                    <a:pt x="129" y="555"/>
                    <a:pt x="65" y="987"/>
                  </a:cubicBezTo>
                  <a:cubicBezTo>
                    <a:pt x="0" y="1419"/>
                    <a:pt x="129" y="1858"/>
                    <a:pt x="300" y="2263"/>
                  </a:cubicBezTo>
                  <a:cubicBezTo>
                    <a:pt x="579" y="2934"/>
                    <a:pt x="963" y="3562"/>
                    <a:pt x="1433" y="4121"/>
                  </a:cubicBezTo>
                  <a:cubicBezTo>
                    <a:pt x="1552" y="4260"/>
                    <a:pt x="1678" y="4396"/>
                    <a:pt x="1828" y="4498"/>
                  </a:cubicBezTo>
                  <a:cubicBezTo>
                    <a:pt x="1889" y="4536"/>
                    <a:pt x="1954" y="4570"/>
                    <a:pt x="2025" y="4570"/>
                  </a:cubicBezTo>
                  <a:cubicBezTo>
                    <a:pt x="2106" y="4570"/>
                    <a:pt x="2181" y="4526"/>
                    <a:pt x="2249" y="4481"/>
                  </a:cubicBezTo>
                  <a:cubicBezTo>
                    <a:pt x="3028" y="3978"/>
                    <a:pt x="3730" y="3355"/>
                    <a:pt x="4318" y="2637"/>
                  </a:cubicBezTo>
                  <a:cubicBezTo>
                    <a:pt x="4362" y="2582"/>
                    <a:pt x="4410" y="2518"/>
                    <a:pt x="4403" y="2447"/>
                  </a:cubicBezTo>
                  <a:cubicBezTo>
                    <a:pt x="4400" y="2392"/>
                    <a:pt x="4366" y="2345"/>
                    <a:pt x="4331" y="2304"/>
                  </a:cubicBezTo>
                  <a:cubicBezTo>
                    <a:pt x="3886" y="1745"/>
                    <a:pt x="3362" y="1252"/>
                    <a:pt x="2777" y="841"/>
                  </a:cubicBezTo>
                  <a:cubicBezTo>
                    <a:pt x="2576" y="701"/>
                    <a:pt x="2372" y="569"/>
                    <a:pt x="2154" y="456"/>
                  </a:cubicBezTo>
                  <a:cubicBezTo>
                    <a:pt x="1726" y="232"/>
                    <a:pt x="1263" y="79"/>
                    <a:pt x="7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3" name="Google Shape;993;p15"/>
            <p:cNvSpPr/>
            <p:nvPr/>
          </p:nvSpPr>
          <p:spPr>
            <a:xfrm>
              <a:off x="1898907" y="2055652"/>
              <a:ext cx="164881" cy="154315"/>
            </a:xfrm>
            <a:custGeom>
              <a:rect b="b" l="l" r="r" t="t"/>
              <a:pathLst>
                <a:path extrusionOk="0" h="1957" w="2091">
                  <a:moveTo>
                    <a:pt x="1044" y="1"/>
                  </a:moveTo>
                  <a:cubicBezTo>
                    <a:pt x="565" y="1"/>
                    <a:pt x="145" y="352"/>
                    <a:pt x="76" y="840"/>
                  </a:cubicBezTo>
                  <a:cubicBezTo>
                    <a:pt x="1" y="1378"/>
                    <a:pt x="372" y="1872"/>
                    <a:pt x="910" y="1947"/>
                  </a:cubicBezTo>
                  <a:cubicBezTo>
                    <a:pt x="957" y="1953"/>
                    <a:pt x="1004" y="1957"/>
                    <a:pt x="1050" y="1957"/>
                  </a:cubicBezTo>
                  <a:cubicBezTo>
                    <a:pt x="1528" y="1957"/>
                    <a:pt x="1947" y="1603"/>
                    <a:pt x="2015" y="1116"/>
                  </a:cubicBezTo>
                  <a:cubicBezTo>
                    <a:pt x="2090" y="579"/>
                    <a:pt x="1716" y="85"/>
                    <a:pt x="1182" y="11"/>
                  </a:cubicBezTo>
                  <a:cubicBezTo>
                    <a:pt x="1135" y="4"/>
                    <a:pt x="1089" y="1"/>
                    <a:pt x="1044" y="1"/>
                  </a:cubicBez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15"/>
            <p:cNvSpPr/>
            <p:nvPr/>
          </p:nvSpPr>
          <p:spPr>
            <a:xfrm>
              <a:off x="2412789" y="2054311"/>
              <a:ext cx="164724" cy="154236"/>
            </a:xfrm>
            <a:custGeom>
              <a:rect b="b" l="l" r="r" t="t"/>
              <a:pathLst>
                <a:path extrusionOk="0" h="1956" w="2089">
                  <a:moveTo>
                    <a:pt x="1038" y="0"/>
                  </a:moveTo>
                  <a:cubicBezTo>
                    <a:pt x="561" y="0"/>
                    <a:pt x="143" y="354"/>
                    <a:pt x="74" y="841"/>
                  </a:cubicBezTo>
                  <a:cubicBezTo>
                    <a:pt x="0" y="1378"/>
                    <a:pt x="371" y="1871"/>
                    <a:pt x="908" y="1946"/>
                  </a:cubicBezTo>
                  <a:cubicBezTo>
                    <a:pt x="954" y="1953"/>
                    <a:pt x="999" y="1956"/>
                    <a:pt x="1044" y="1956"/>
                  </a:cubicBezTo>
                  <a:cubicBezTo>
                    <a:pt x="1524" y="1956"/>
                    <a:pt x="1942" y="1604"/>
                    <a:pt x="2014" y="1116"/>
                  </a:cubicBezTo>
                  <a:cubicBezTo>
                    <a:pt x="2089" y="579"/>
                    <a:pt x="1715" y="86"/>
                    <a:pt x="1180" y="10"/>
                  </a:cubicBezTo>
                  <a:cubicBezTo>
                    <a:pt x="1132" y="3"/>
                    <a:pt x="1085" y="0"/>
                    <a:pt x="1038" y="0"/>
                  </a:cubicBez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15"/>
            <p:cNvSpPr/>
            <p:nvPr/>
          </p:nvSpPr>
          <p:spPr>
            <a:xfrm>
              <a:off x="1954025" y="1563218"/>
              <a:ext cx="559619" cy="752257"/>
            </a:xfrm>
            <a:custGeom>
              <a:rect b="b" l="l" r="r" t="t"/>
              <a:pathLst>
                <a:path extrusionOk="0" h="9540" w="7097">
                  <a:moveTo>
                    <a:pt x="3514" y="1"/>
                  </a:moveTo>
                  <a:cubicBezTo>
                    <a:pt x="3489" y="1"/>
                    <a:pt x="3464" y="1"/>
                    <a:pt x="3439" y="2"/>
                  </a:cubicBezTo>
                  <a:cubicBezTo>
                    <a:pt x="1527" y="46"/>
                    <a:pt x="0" y="1645"/>
                    <a:pt x="44" y="3558"/>
                  </a:cubicBezTo>
                  <a:lnTo>
                    <a:pt x="102" y="6140"/>
                  </a:lnTo>
                  <a:cubicBezTo>
                    <a:pt x="146" y="8027"/>
                    <a:pt x="1703" y="9540"/>
                    <a:pt x="3583" y="9540"/>
                  </a:cubicBezTo>
                  <a:cubicBezTo>
                    <a:pt x="3607" y="9540"/>
                    <a:pt x="3632" y="9539"/>
                    <a:pt x="3657" y="9539"/>
                  </a:cubicBezTo>
                  <a:cubicBezTo>
                    <a:pt x="5569" y="9494"/>
                    <a:pt x="7097" y="7895"/>
                    <a:pt x="7053" y="5983"/>
                  </a:cubicBezTo>
                  <a:lnTo>
                    <a:pt x="6995" y="3401"/>
                  </a:lnTo>
                  <a:cubicBezTo>
                    <a:pt x="6951" y="1514"/>
                    <a:pt x="5393" y="1"/>
                    <a:pt x="3514" y="1"/>
                  </a:cubicBez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15"/>
            <p:cNvSpPr/>
            <p:nvPr/>
          </p:nvSpPr>
          <p:spPr>
            <a:xfrm>
              <a:off x="2481628" y="2113056"/>
              <a:ext cx="49520" cy="69154"/>
            </a:xfrm>
            <a:custGeom>
              <a:rect b="b" l="l" r="r" t="t"/>
              <a:pathLst>
                <a:path extrusionOk="0" h="877" w="628">
                  <a:moveTo>
                    <a:pt x="613" y="0"/>
                  </a:moveTo>
                  <a:cubicBezTo>
                    <a:pt x="236" y="68"/>
                    <a:pt x="1" y="470"/>
                    <a:pt x="69" y="837"/>
                  </a:cubicBezTo>
                  <a:cubicBezTo>
                    <a:pt x="75" y="865"/>
                    <a:pt x="93" y="876"/>
                    <a:pt x="114" y="876"/>
                  </a:cubicBezTo>
                  <a:cubicBezTo>
                    <a:pt x="141" y="876"/>
                    <a:pt x="171" y="855"/>
                    <a:pt x="175" y="823"/>
                  </a:cubicBezTo>
                  <a:cubicBezTo>
                    <a:pt x="215" y="494"/>
                    <a:pt x="376" y="228"/>
                    <a:pt x="620" y="14"/>
                  </a:cubicBezTo>
                  <a:cubicBezTo>
                    <a:pt x="627" y="7"/>
                    <a:pt x="620" y="0"/>
                    <a:pt x="6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7" name="Google Shape;997;p15"/>
            <p:cNvSpPr/>
            <p:nvPr/>
          </p:nvSpPr>
          <p:spPr>
            <a:xfrm>
              <a:off x="2083501" y="1986656"/>
              <a:ext cx="58351" cy="60244"/>
            </a:xfrm>
            <a:custGeom>
              <a:rect b="b" l="l" r="r" t="t"/>
              <a:pathLst>
                <a:path extrusionOk="0" h="764" w="740">
                  <a:moveTo>
                    <a:pt x="366" y="0"/>
                  </a:moveTo>
                  <a:cubicBezTo>
                    <a:pt x="362" y="0"/>
                    <a:pt x="358" y="0"/>
                    <a:pt x="355" y="0"/>
                  </a:cubicBezTo>
                  <a:cubicBezTo>
                    <a:pt x="154" y="11"/>
                    <a:pt x="1" y="188"/>
                    <a:pt x="12" y="399"/>
                  </a:cubicBezTo>
                  <a:cubicBezTo>
                    <a:pt x="21" y="605"/>
                    <a:pt x="185" y="763"/>
                    <a:pt x="377" y="763"/>
                  </a:cubicBezTo>
                  <a:cubicBezTo>
                    <a:pt x="381" y="763"/>
                    <a:pt x="385" y="763"/>
                    <a:pt x="389" y="763"/>
                  </a:cubicBezTo>
                  <a:cubicBezTo>
                    <a:pt x="586" y="752"/>
                    <a:pt x="739" y="576"/>
                    <a:pt x="733" y="365"/>
                  </a:cubicBezTo>
                  <a:cubicBezTo>
                    <a:pt x="722" y="161"/>
                    <a:pt x="559" y="0"/>
                    <a:pt x="3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8" name="Google Shape;998;p15"/>
            <p:cNvSpPr/>
            <p:nvPr/>
          </p:nvSpPr>
          <p:spPr>
            <a:xfrm>
              <a:off x="2312094" y="1985867"/>
              <a:ext cx="58272" cy="60165"/>
            </a:xfrm>
            <a:custGeom>
              <a:rect b="b" l="l" r="r" t="t"/>
              <a:pathLst>
                <a:path extrusionOk="0" h="763" w="739">
                  <a:moveTo>
                    <a:pt x="363" y="0"/>
                  </a:moveTo>
                  <a:cubicBezTo>
                    <a:pt x="359" y="0"/>
                    <a:pt x="355" y="1"/>
                    <a:pt x="351" y="1"/>
                  </a:cubicBezTo>
                  <a:cubicBezTo>
                    <a:pt x="154" y="10"/>
                    <a:pt x="1" y="188"/>
                    <a:pt x="11" y="398"/>
                  </a:cubicBezTo>
                  <a:cubicBezTo>
                    <a:pt x="18" y="605"/>
                    <a:pt x="180" y="763"/>
                    <a:pt x="372" y="763"/>
                  </a:cubicBezTo>
                  <a:cubicBezTo>
                    <a:pt x="377" y="763"/>
                    <a:pt x="381" y="763"/>
                    <a:pt x="385" y="762"/>
                  </a:cubicBezTo>
                  <a:cubicBezTo>
                    <a:pt x="586" y="753"/>
                    <a:pt x="739" y="575"/>
                    <a:pt x="729" y="365"/>
                  </a:cubicBezTo>
                  <a:cubicBezTo>
                    <a:pt x="719" y="161"/>
                    <a:pt x="558" y="0"/>
                    <a:pt x="3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9" name="Google Shape;999;p15"/>
            <p:cNvSpPr/>
            <p:nvPr/>
          </p:nvSpPr>
          <p:spPr>
            <a:xfrm>
              <a:off x="2185772" y="2093816"/>
              <a:ext cx="91548" cy="43685"/>
            </a:xfrm>
            <a:custGeom>
              <a:rect b="b" l="l" r="r" t="t"/>
              <a:pathLst>
                <a:path extrusionOk="0" h="554" w="1161">
                  <a:moveTo>
                    <a:pt x="72" y="1"/>
                  </a:moveTo>
                  <a:cubicBezTo>
                    <a:pt x="64" y="1"/>
                    <a:pt x="56" y="3"/>
                    <a:pt x="48" y="6"/>
                  </a:cubicBezTo>
                  <a:cubicBezTo>
                    <a:pt x="17" y="20"/>
                    <a:pt x="1" y="54"/>
                    <a:pt x="14" y="84"/>
                  </a:cubicBezTo>
                  <a:cubicBezTo>
                    <a:pt x="153" y="417"/>
                    <a:pt x="375" y="554"/>
                    <a:pt x="548" y="554"/>
                  </a:cubicBezTo>
                  <a:cubicBezTo>
                    <a:pt x="568" y="554"/>
                    <a:pt x="589" y="554"/>
                    <a:pt x="606" y="551"/>
                  </a:cubicBezTo>
                  <a:cubicBezTo>
                    <a:pt x="626" y="547"/>
                    <a:pt x="643" y="544"/>
                    <a:pt x="660" y="540"/>
                  </a:cubicBezTo>
                  <a:cubicBezTo>
                    <a:pt x="807" y="516"/>
                    <a:pt x="970" y="493"/>
                    <a:pt x="1147" y="122"/>
                  </a:cubicBezTo>
                  <a:cubicBezTo>
                    <a:pt x="1160" y="95"/>
                    <a:pt x="1147" y="57"/>
                    <a:pt x="1116" y="43"/>
                  </a:cubicBezTo>
                  <a:cubicBezTo>
                    <a:pt x="1107" y="38"/>
                    <a:pt x="1098" y="36"/>
                    <a:pt x="1089" y="36"/>
                  </a:cubicBezTo>
                  <a:cubicBezTo>
                    <a:pt x="1067" y="36"/>
                    <a:pt x="1046" y="49"/>
                    <a:pt x="1034" y="70"/>
                  </a:cubicBezTo>
                  <a:cubicBezTo>
                    <a:pt x="888" y="381"/>
                    <a:pt x="769" y="401"/>
                    <a:pt x="640" y="422"/>
                  </a:cubicBezTo>
                  <a:cubicBezTo>
                    <a:pt x="623" y="425"/>
                    <a:pt x="602" y="425"/>
                    <a:pt x="582" y="431"/>
                  </a:cubicBezTo>
                  <a:cubicBezTo>
                    <a:pt x="572" y="433"/>
                    <a:pt x="561" y="434"/>
                    <a:pt x="550" y="434"/>
                  </a:cubicBezTo>
                  <a:cubicBezTo>
                    <a:pt x="435" y="434"/>
                    <a:pt x="250" y="337"/>
                    <a:pt x="126" y="40"/>
                  </a:cubicBezTo>
                  <a:cubicBezTo>
                    <a:pt x="116" y="15"/>
                    <a:pt x="94" y="1"/>
                    <a:pt x="72" y="1"/>
                  </a:cubicBezTo>
                  <a:close/>
                </a:path>
              </a:pathLst>
            </a:custGeom>
            <a:solidFill>
              <a:srgbClr val="28235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0" name="Google Shape;1000;p15"/>
            <p:cNvSpPr/>
            <p:nvPr/>
          </p:nvSpPr>
          <p:spPr>
            <a:xfrm>
              <a:off x="2181988" y="2089085"/>
              <a:ext cx="98882" cy="51254"/>
            </a:xfrm>
            <a:custGeom>
              <a:rect b="b" l="l" r="r" t="t"/>
              <a:pathLst>
                <a:path extrusionOk="0" h="650" w="1254">
                  <a:moveTo>
                    <a:pt x="289" y="1"/>
                  </a:moveTo>
                  <a:cubicBezTo>
                    <a:pt x="126" y="1"/>
                    <a:pt x="20" y="95"/>
                    <a:pt x="11" y="260"/>
                  </a:cubicBezTo>
                  <a:cubicBezTo>
                    <a:pt x="0" y="406"/>
                    <a:pt x="140" y="498"/>
                    <a:pt x="228" y="549"/>
                  </a:cubicBezTo>
                  <a:cubicBezTo>
                    <a:pt x="354" y="622"/>
                    <a:pt x="539" y="649"/>
                    <a:pt x="686" y="649"/>
                  </a:cubicBezTo>
                  <a:cubicBezTo>
                    <a:pt x="759" y="649"/>
                    <a:pt x="823" y="642"/>
                    <a:pt x="865" y="631"/>
                  </a:cubicBezTo>
                  <a:cubicBezTo>
                    <a:pt x="1021" y="587"/>
                    <a:pt x="1253" y="529"/>
                    <a:pt x="1246" y="267"/>
                  </a:cubicBezTo>
                  <a:cubicBezTo>
                    <a:pt x="1243" y="83"/>
                    <a:pt x="1109" y="26"/>
                    <a:pt x="994" y="26"/>
                  </a:cubicBezTo>
                  <a:cubicBezTo>
                    <a:pt x="970" y="26"/>
                    <a:pt x="947" y="28"/>
                    <a:pt x="926" y="32"/>
                  </a:cubicBezTo>
                  <a:cubicBezTo>
                    <a:pt x="832" y="49"/>
                    <a:pt x="761" y="56"/>
                    <a:pt x="703" y="56"/>
                  </a:cubicBezTo>
                  <a:cubicBezTo>
                    <a:pt x="550" y="56"/>
                    <a:pt x="486" y="11"/>
                    <a:pt x="314" y="1"/>
                  </a:cubicBezTo>
                  <a:cubicBezTo>
                    <a:pt x="306" y="1"/>
                    <a:pt x="297" y="1"/>
                    <a:pt x="2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1" name="Google Shape;1001;p15"/>
            <p:cNvSpPr/>
            <p:nvPr/>
          </p:nvSpPr>
          <p:spPr>
            <a:xfrm>
              <a:off x="2195708" y="2112741"/>
              <a:ext cx="71677" cy="27756"/>
            </a:xfrm>
            <a:custGeom>
              <a:rect b="b" l="l" r="r" t="t"/>
              <a:pathLst>
                <a:path extrusionOk="0" h="352" w="909">
                  <a:moveTo>
                    <a:pt x="427" y="1"/>
                  </a:moveTo>
                  <a:cubicBezTo>
                    <a:pt x="101" y="1"/>
                    <a:pt x="0" y="229"/>
                    <a:pt x="0" y="229"/>
                  </a:cubicBezTo>
                  <a:cubicBezTo>
                    <a:pt x="179" y="322"/>
                    <a:pt x="347" y="351"/>
                    <a:pt x="488" y="351"/>
                  </a:cubicBezTo>
                  <a:cubicBezTo>
                    <a:pt x="740" y="351"/>
                    <a:pt x="908" y="256"/>
                    <a:pt x="908" y="256"/>
                  </a:cubicBezTo>
                  <a:cubicBezTo>
                    <a:pt x="908" y="256"/>
                    <a:pt x="793" y="11"/>
                    <a:pt x="450" y="1"/>
                  </a:cubicBezTo>
                  <a:cubicBezTo>
                    <a:pt x="442" y="1"/>
                    <a:pt x="435" y="1"/>
                    <a:pt x="4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2" name="Google Shape;1002;p15"/>
            <p:cNvSpPr/>
            <p:nvPr/>
          </p:nvSpPr>
          <p:spPr>
            <a:xfrm>
              <a:off x="2301922" y="1899760"/>
              <a:ext cx="81613" cy="24760"/>
            </a:xfrm>
            <a:custGeom>
              <a:rect b="b" l="l" r="r" t="t"/>
              <a:pathLst>
                <a:path extrusionOk="0" h="314" w="1035">
                  <a:moveTo>
                    <a:pt x="504" y="0"/>
                  </a:moveTo>
                  <a:cubicBezTo>
                    <a:pt x="242" y="0"/>
                    <a:pt x="48" y="160"/>
                    <a:pt x="42" y="167"/>
                  </a:cubicBezTo>
                  <a:cubicBezTo>
                    <a:pt x="7" y="194"/>
                    <a:pt x="1" y="249"/>
                    <a:pt x="31" y="283"/>
                  </a:cubicBezTo>
                  <a:cubicBezTo>
                    <a:pt x="47" y="302"/>
                    <a:pt x="70" y="313"/>
                    <a:pt x="94" y="313"/>
                  </a:cubicBezTo>
                  <a:cubicBezTo>
                    <a:pt x="112" y="313"/>
                    <a:pt x="131" y="306"/>
                    <a:pt x="147" y="293"/>
                  </a:cubicBezTo>
                  <a:cubicBezTo>
                    <a:pt x="147" y="293"/>
                    <a:pt x="304" y="167"/>
                    <a:pt x="504" y="167"/>
                  </a:cubicBezTo>
                  <a:cubicBezTo>
                    <a:pt x="708" y="167"/>
                    <a:pt x="892" y="296"/>
                    <a:pt x="892" y="300"/>
                  </a:cubicBezTo>
                  <a:cubicBezTo>
                    <a:pt x="909" y="310"/>
                    <a:pt x="926" y="314"/>
                    <a:pt x="943" y="314"/>
                  </a:cubicBezTo>
                  <a:cubicBezTo>
                    <a:pt x="967" y="314"/>
                    <a:pt x="990" y="303"/>
                    <a:pt x="1008" y="279"/>
                  </a:cubicBezTo>
                  <a:cubicBezTo>
                    <a:pt x="1034" y="245"/>
                    <a:pt x="1028" y="194"/>
                    <a:pt x="990" y="167"/>
                  </a:cubicBezTo>
                  <a:cubicBezTo>
                    <a:pt x="981" y="160"/>
                    <a:pt x="763" y="0"/>
                    <a:pt x="5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3" name="Google Shape;1003;p15"/>
            <p:cNvSpPr/>
            <p:nvPr/>
          </p:nvSpPr>
          <p:spPr>
            <a:xfrm>
              <a:off x="2067415" y="1906384"/>
              <a:ext cx="81455" cy="30753"/>
            </a:xfrm>
            <a:custGeom>
              <a:rect b="b" l="l" r="r" t="t"/>
              <a:pathLst>
                <a:path extrusionOk="0" h="390" w="1033">
                  <a:moveTo>
                    <a:pt x="521" y="1"/>
                  </a:moveTo>
                  <a:cubicBezTo>
                    <a:pt x="510" y="1"/>
                    <a:pt x="499" y="1"/>
                    <a:pt x="488" y="2"/>
                  </a:cubicBezTo>
                  <a:cubicBezTo>
                    <a:pt x="222" y="22"/>
                    <a:pt x="38" y="243"/>
                    <a:pt x="28" y="253"/>
                  </a:cubicBezTo>
                  <a:cubicBezTo>
                    <a:pt x="1" y="288"/>
                    <a:pt x="4" y="342"/>
                    <a:pt x="42" y="369"/>
                  </a:cubicBezTo>
                  <a:cubicBezTo>
                    <a:pt x="56" y="382"/>
                    <a:pt x="76" y="390"/>
                    <a:pt x="93" y="390"/>
                  </a:cubicBezTo>
                  <a:cubicBezTo>
                    <a:pt x="117" y="390"/>
                    <a:pt x="140" y="379"/>
                    <a:pt x="158" y="359"/>
                  </a:cubicBezTo>
                  <a:cubicBezTo>
                    <a:pt x="158" y="355"/>
                    <a:pt x="304" y="181"/>
                    <a:pt x="497" y="168"/>
                  </a:cubicBezTo>
                  <a:cubicBezTo>
                    <a:pt x="507" y="168"/>
                    <a:pt x="517" y="167"/>
                    <a:pt x="527" y="167"/>
                  </a:cubicBezTo>
                  <a:cubicBezTo>
                    <a:pt x="711" y="167"/>
                    <a:pt x="885" y="308"/>
                    <a:pt x="885" y="311"/>
                  </a:cubicBezTo>
                  <a:cubicBezTo>
                    <a:pt x="902" y="323"/>
                    <a:pt x="921" y="329"/>
                    <a:pt x="940" y="329"/>
                  </a:cubicBezTo>
                  <a:cubicBezTo>
                    <a:pt x="964" y="329"/>
                    <a:pt x="986" y="320"/>
                    <a:pt x="1001" y="301"/>
                  </a:cubicBezTo>
                  <a:cubicBezTo>
                    <a:pt x="1032" y="263"/>
                    <a:pt x="1028" y="212"/>
                    <a:pt x="991" y="181"/>
                  </a:cubicBezTo>
                  <a:cubicBezTo>
                    <a:pt x="981" y="175"/>
                    <a:pt x="769" y="1"/>
                    <a:pt x="5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4" name="Google Shape;1004;p15"/>
            <p:cNvSpPr/>
            <p:nvPr/>
          </p:nvSpPr>
          <p:spPr>
            <a:xfrm>
              <a:off x="2198073" y="1914190"/>
              <a:ext cx="31778" cy="152028"/>
            </a:xfrm>
            <a:custGeom>
              <a:rect b="b" l="l" r="r" t="t"/>
              <a:pathLst>
                <a:path extrusionOk="0" h="1928" w="403">
                  <a:moveTo>
                    <a:pt x="277" y="1"/>
                  </a:moveTo>
                  <a:cubicBezTo>
                    <a:pt x="236" y="1"/>
                    <a:pt x="201" y="34"/>
                    <a:pt x="198" y="76"/>
                  </a:cubicBezTo>
                  <a:cubicBezTo>
                    <a:pt x="184" y="233"/>
                    <a:pt x="161" y="396"/>
                    <a:pt x="140" y="556"/>
                  </a:cubicBezTo>
                  <a:cubicBezTo>
                    <a:pt x="69" y="1103"/>
                    <a:pt x="1" y="1618"/>
                    <a:pt x="253" y="1899"/>
                  </a:cubicBezTo>
                  <a:cubicBezTo>
                    <a:pt x="269" y="1916"/>
                    <a:pt x="290" y="1927"/>
                    <a:pt x="314" y="1927"/>
                  </a:cubicBezTo>
                  <a:cubicBezTo>
                    <a:pt x="331" y="1927"/>
                    <a:pt x="351" y="1916"/>
                    <a:pt x="368" y="1903"/>
                  </a:cubicBezTo>
                  <a:cubicBezTo>
                    <a:pt x="399" y="1876"/>
                    <a:pt x="402" y="1825"/>
                    <a:pt x="371" y="1791"/>
                  </a:cubicBezTo>
                  <a:cubicBezTo>
                    <a:pt x="167" y="1566"/>
                    <a:pt x="233" y="1087"/>
                    <a:pt x="300" y="576"/>
                  </a:cubicBezTo>
                  <a:cubicBezTo>
                    <a:pt x="321" y="416"/>
                    <a:pt x="344" y="250"/>
                    <a:pt x="358" y="90"/>
                  </a:cubicBezTo>
                  <a:cubicBezTo>
                    <a:pt x="362" y="46"/>
                    <a:pt x="327" y="5"/>
                    <a:pt x="283" y="1"/>
                  </a:cubicBezTo>
                  <a:cubicBezTo>
                    <a:pt x="281" y="1"/>
                    <a:pt x="279" y="1"/>
                    <a:pt x="2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5" name="Google Shape;1005;p15"/>
            <p:cNvSpPr/>
            <p:nvPr/>
          </p:nvSpPr>
          <p:spPr>
            <a:xfrm>
              <a:off x="1938648" y="1555727"/>
              <a:ext cx="599124" cy="605669"/>
            </a:xfrm>
            <a:custGeom>
              <a:rect b="b" l="l" r="r" t="t"/>
              <a:pathLst>
                <a:path extrusionOk="0" h="7681" w="7598">
                  <a:moveTo>
                    <a:pt x="3962" y="0"/>
                  </a:moveTo>
                  <a:cubicBezTo>
                    <a:pt x="3666" y="0"/>
                    <a:pt x="3353" y="40"/>
                    <a:pt x="3090" y="60"/>
                  </a:cubicBezTo>
                  <a:cubicBezTo>
                    <a:pt x="2573" y="97"/>
                    <a:pt x="2063" y="203"/>
                    <a:pt x="1573" y="362"/>
                  </a:cubicBezTo>
                  <a:cubicBezTo>
                    <a:pt x="1110" y="515"/>
                    <a:pt x="800" y="760"/>
                    <a:pt x="542" y="1169"/>
                  </a:cubicBezTo>
                  <a:cubicBezTo>
                    <a:pt x="354" y="1464"/>
                    <a:pt x="140" y="1802"/>
                    <a:pt x="100" y="2152"/>
                  </a:cubicBezTo>
                  <a:cubicBezTo>
                    <a:pt x="42" y="2645"/>
                    <a:pt x="1" y="3146"/>
                    <a:pt x="1" y="3642"/>
                  </a:cubicBezTo>
                  <a:cubicBezTo>
                    <a:pt x="4" y="4067"/>
                    <a:pt x="35" y="4493"/>
                    <a:pt x="65" y="4914"/>
                  </a:cubicBezTo>
                  <a:cubicBezTo>
                    <a:pt x="134" y="5820"/>
                    <a:pt x="263" y="6847"/>
                    <a:pt x="1001" y="7375"/>
                  </a:cubicBezTo>
                  <a:cubicBezTo>
                    <a:pt x="889" y="6194"/>
                    <a:pt x="732" y="5016"/>
                    <a:pt x="532" y="3846"/>
                  </a:cubicBezTo>
                  <a:lnTo>
                    <a:pt x="484" y="3697"/>
                  </a:lnTo>
                  <a:cubicBezTo>
                    <a:pt x="773" y="3691"/>
                    <a:pt x="1063" y="3688"/>
                    <a:pt x="1352" y="3688"/>
                  </a:cubicBezTo>
                  <a:cubicBezTo>
                    <a:pt x="3136" y="3688"/>
                    <a:pt x="4922" y="3796"/>
                    <a:pt x="6693" y="4013"/>
                  </a:cubicBezTo>
                  <a:lnTo>
                    <a:pt x="6710" y="3979"/>
                  </a:lnTo>
                  <a:lnTo>
                    <a:pt x="6710" y="3979"/>
                  </a:lnTo>
                  <a:cubicBezTo>
                    <a:pt x="6670" y="5214"/>
                    <a:pt x="6629" y="6445"/>
                    <a:pt x="6588" y="7681"/>
                  </a:cubicBezTo>
                  <a:cubicBezTo>
                    <a:pt x="7111" y="6891"/>
                    <a:pt x="7438" y="5976"/>
                    <a:pt x="7533" y="5033"/>
                  </a:cubicBezTo>
                  <a:cubicBezTo>
                    <a:pt x="7598" y="4424"/>
                    <a:pt x="7564" y="3812"/>
                    <a:pt x="7516" y="3204"/>
                  </a:cubicBezTo>
                  <a:cubicBezTo>
                    <a:pt x="7469" y="2567"/>
                    <a:pt x="7387" y="1886"/>
                    <a:pt x="6965" y="1407"/>
                  </a:cubicBezTo>
                  <a:cubicBezTo>
                    <a:pt x="6687" y="1087"/>
                    <a:pt x="6329" y="729"/>
                    <a:pt x="5958" y="522"/>
                  </a:cubicBezTo>
                  <a:cubicBezTo>
                    <a:pt x="5618" y="332"/>
                    <a:pt x="5373" y="264"/>
                    <a:pt x="4424" y="46"/>
                  </a:cubicBezTo>
                  <a:cubicBezTo>
                    <a:pt x="4283" y="12"/>
                    <a:pt x="4125" y="0"/>
                    <a:pt x="39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6" name="Google Shape;1006;p15"/>
            <p:cNvSpPr/>
            <p:nvPr/>
          </p:nvSpPr>
          <p:spPr>
            <a:xfrm>
              <a:off x="2348051" y="4251771"/>
              <a:ext cx="18609" cy="273304"/>
            </a:xfrm>
            <a:custGeom>
              <a:rect b="b" l="l" r="r" t="t"/>
              <a:pathLst>
                <a:path extrusionOk="0" h="3466" w="236">
                  <a:moveTo>
                    <a:pt x="89" y="0"/>
                  </a:moveTo>
                  <a:cubicBezTo>
                    <a:pt x="56" y="0"/>
                    <a:pt x="25" y="21"/>
                    <a:pt x="25" y="65"/>
                  </a:cubicBezTo>
                  <a:cubicBezTo>
                    <a:pt x="0" y="1185"/>
                    <a:pt x="62" y="2331"/>
                    <a:pt x="154" y="3447"/>
                  </a:cubicBezTo>
                  <a:cubicBezTo>
                    <a:pt x="156" y="3459"/>
                    <a:pt x="164" y="3465"/>
                    <a:pt x="172" y="3465"/>
                  </a:cubicBezTo>
                  <a:cubicBezTo>
                    <a:pt x="180" y="3465"/>
                    <a:pt x="188" y="3459"/>
                    <a:pt x="188" y="3447"/>
                  </a:cubicBezTo>
                  <a:cubicBezTo>
                    <a:pt x="229" y="2328"/>
                    <a:pt x="236" y="1181"/>
                    <a:pt x="157" y="65"/>
                  </a:cubicBezTo>
                  <a:cubicBezTo>
                    <a:pt x="156" y="22"/>
                    <a:pt x="122" y="0"/>
                    <a:pt x="8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7" name="Google Shape;1007;p15"/>
            <p:cNvSpPr/>
            <p:nvPr/>
          </p:nvSpPr>
          <p:spPr>
            <a:xfrm>
              <a:off x="2407191" y="4252560"/>
              <a:ext cx="14745" cy="167010"/>
            </a:xfrm>
            <a:custGeom>
              <a:rect b="b" l="l" r="r" t="t"/>
              <a:pathLst>
                <a:path extrusionOk="0" h="2118" w="187">
                  <a:moveTo>
                    <a:pt x="53" y="0"/>
                  </a:moveTo>
                  <a:cubicBezTo>
                    <a:pt x="27" y="0"/>
                    <a:pt x="1" y="18"/>
                    <a:pt x="2" y="55"/>
                  </a:cubicBezTo>
                  <a:cubicBezTo>
                    <a:pt x="23" y="736"/>
                    <a:pt x="71" y="1409"/>
                    <a:pt x="128" y="2089"/>
                  </a:cubicBezTo>
                  <a:cubicBezTo>
                    <a:pt x="130" y="2108"/>
                    <a:pt x="145" y="2118"/>
                    <a:pt x="159" y="2118"/>
                  </a:cubicBezTo>
                  <a:cubicBezTo>
                    <a:pt x="173" y="2118"/>
                    <a:pt x="186" y="2108"/>
                    <a:pt x="186" y="2089"/>
                  </a:cubicBezTo>
                  <a:cubicBezTo>
                    <a:pt x="180" y="1409"/>
                    <a:pt x="159" y="736"/>
                    <a:pt x="112" y="55"/>
                  </a:cubicBezTo>
                  <a:cubicBezTo>
                    <a:pt x="110" y="19"/>
                    <a:pt x="81" y="0"/>
                    <a:pt x="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8" name="Google Shape;1008;p15"/>
            <p:cNvSpPr/>
            <p:nvPr/>
          </p:nvSpPr>
          <p:spPr>
            <a:xfrm>
              <a:off x="2069071" y="4269276"/>
              <a:ext cx="9226" cy="221734"/>
            </a:xfrm>
            <a:custGeom>
              <a:rect b="b" l="l" r="r" t="t"/>
              <a:pathLst>
                <a:path extrusionOk="0" h="2812" w="117">
                  <a:moveTo>
                    <a:pt x="71" y="1"/>
                  </a:moveTo>
                  <a:cubicBezTo>
                    <a:pt x="49" y="1"/>
                    <a:pt x="26" y="15"/>
                    <a:pt x="24" y="44"/>
                  </a:cubicBezTo>
                  <a:cubicBezTo>
                    <a:pt x="0" y="963"/>
                    <a:pt x="21" y="1877"/>
                    <a:pt x="75" y="2796"/>
                  </a:cubicBezTo>
                  <a:cubicBezTo>
                    <a:pt x="75" y="2806"/>
                    <a:pt x="84" y="2811"/>
                    <a:pt x="92" y="2811"/>
                  </a:cubicBezTo>
                  <a:cubicBezTo>
                    <a:pt x="100" y="2811"/>
                    <a:pt x="109" y="2806"/>
                    <a:pt x="109" y="2796"/>
                  </a:cubicBezTo>
                  <a:cubicBezTo>
                    <a:pt x="99" y="1877"/>
                    <a:pt x="109" y="959"/>
                    <a:pt x="116" y="44"/>
                  </a:cubicBezTo>
                  <a:cubicBezTo>
                    <a:pt x="116" y="15"/>
                    <a:pt x="94" y="1"/>
                    <a:pt x="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9" name="Google Shape;1009;p15"/>
            <p:cNvSpPr/>
            <p:nvPr/>
          </p:nvSpPr>
          <p:spPr>
            <a:xfrm>
              <a:off x="2115436" y="4265097"/>
              <a:ext cx="17348" cy="171505"/>
            </a:xfrm>
            <a:custGeom>
              <a:rect b="b" l="l" r="r" t="t"/>
              <a:pathLst>
                <a:path extrusionOk="0" h="2175" w="220">
                  <a:moveTo>
                    <a:pt x="109" y="1"/>
                  </a:moveTo>
                  <a:cubicBezTo>
                    <a:pt x="91" y="1"/>
                    <a:pt x="72" y="14"/>
                    <a:pt x="69" y="39"/>
                  </a:cubicBezTo>
                  <a:cubicBezTo>
                    <a:pt x="1" y="726"/>
                    <a:pt x="62" y="1440"/>
                    <a:pt x="66" y="2131"/>
                  </a:cubicBezTo>
                  <a:cubicBezTo>
                    <a:pt x="66" y="2160"/>
                    <a:pt x="88" y="2175"/>
                    <a:pt x="110" y="2175"/>
                  </a:cubicBezTo>
                  <a:cubicBezTo>
                    <a:pt x="132" y="2175"/>
                    <a:pt x="154" y="2160"/>
                    <a:pt x="154" y="2131"/>
                  </a:cubicBezTo>
                  <a:cubicBezTo>
                    <a:pt x="158" y="1440"/>
                    <a:pt x="219" y="723"/>
                    <a:pt x="147" y="39"/>
                  </a:cubicBezTo>
                  <a:cubicBezTo>
                    <a:pt x="146" y="14"/>
                    <a:pt x="128" y="1"/>
                    <a:pt x="1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0" name="Google Shape;1010;p15"/>
            <p:cNvSpPr/>
            <p:nvPr/>
          </p:nvSpPr>
          <p:spPr>
            <a:xfrm>
              <a:off x="2133966" y="2216038"/>
              <a:ext cx="221419" cy="315096"/>
            </a:xfrm>
            <a:custGeom>
              <a:rect b="b" l="l" r="r" t="t"/>
              <a:pathLst>
                <a:path extrusionOk="0" h="3996" w="2808">
                  <a:moveTo>
                    <a:pt x="1385" y="1"/>
                  </a:moveTo>
                  <a:cubicBezTo>
                    <a:pt x="1290" y="4"/>
                    <a:pt x="1195" y="15"/>
                    <a:pt x="1103" y="38"/>
                  </a:cubicBezTo>
                  <a:cubicBezTo>
                    <a:pt x="912" y="92"/>
                    <a:pt x="746" y="205"/>
                    <a:pt x="627" y="358"/>
                  </a:cubicBezTo>
                  <a:lnTo>
                    <a:pt x="494" y="358"/>
                  </a:lnTo>
                  <a:cubicBezTo>
                    <a:pt x="474" y="378"/>
                    <a:pt x="449" y="398"/>
                    <a:pt x="429" y="419"/>
                  </a:cubicBezTo>
                  <a:lnTo>
                    <a:pt x="429" y="929"/>
                  </a:lnTo>
                  <a:lnTo>
                    <a:pt x="429" y="1909"/>
                  </a:lnTo>
                  <a:lnTo>
                    <a:pt x="429" y="2886"/>
                  </a:lnTo>
                  <a:cubicBezTo>
                    <a:pt x="283" y="2903"/>
                    <a:pt x="140" y="2927"/>
                    <a:pt x="0" y="2958"/>
                  </a:cubicBezTo>
                  <a:cubicBezTo>
                    <a:pt x="276" y="3577"/>
                    <a:pt x="804" y="3995"/>
                    <a:pt x="1413" y="3995"/>
                  </a:cubicBezTo>
                  <a:cubicBezTo>
                    <a:pt x="2012" y="3995"/>
                    <a:pt x="2532" y="3587"/>
                    <a:pt x="2808" y="2985"/>
                  </a:cubicBezTo>
                  <a:cubicBezTo>
                    <a:pt x="2641" y="2944"/>
                    <a:pt x="2467" y="2909"/>
                    <a:pt x="2287" y="2886"/>
                  </a:cubicBezTo>
                  <a:lnTo>
                    <a:pt x="2287" y="1909"/>
                  </a:lnTo>
                  <a:lnTo>
                    <a:pt x="2287" y="929"/>
                  </a:lnTo>
                  <a:lnTo>
                    <a:pt x="2287" y="358"/>
                  </a:lnTo>
                  <a:lnTo>
                    <a:pt x="2090" y="358"/>
                  </a:lnTo>
                  <a:cubicBezTo>
                    <a:pt x="1923" y="147"/>
                    <a:pt x="1671" y="11"/>
                    <a:pt x="1385" y="1"/>
                  </a:cubicBezTo>
                  <a:close/>
                </a:path>
              </a:pathLst>
            </a:custGeom>
            <a:solidFill>
              <a:srgbClr val="E6B8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11" name="Google Shape;101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6208" y="672727"/>
            <a:ext cx="2098188" cy="848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2" name="Google Shape;101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0439" y="723801"/>
            <a:ext cx="1901254" cy="768315"/>
          </a:xfrm>
          <a:prstGeom prst="rect">
            <a:avLst/>
          </a:prstGeom>
          <a:noFill/>
          <a:ln>
            <a:noFill/>
          </a:ln>
        </p:spPr>
      </p:pic>
      <p:sp>
        <p:nvSpPr>
          <p:cNvPr id="1013" name="Google Shape;1013;p15"/>
          <p:cNvSpPr txBox="1"/>
          <p:nvPr/>
        </p:nvSpPr>
        <p:spPr>
          <a:xfrm>
            <a:off x="3545626" y="1193279"/>
            <a:ext cx="133003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Kapacity</a:t>
            </a:r>
            <a:endParaRPr/>
          </a:p>
        </p:txBody>
      </p:sp>
      <p:sp>
        <p:nvSpPr>
          <p:cNvPr id="1014" name="Google Shape;1014;p15"/>
          <p:cNvSpPr txBox="1"/>
          <p:nvPr/>
        </p:nvSpPr>
        <p:spPr>
          <a:xfrm>
            <a:off x="6130636" y="1177358"/>
            <a:ext cx="140623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Pomůcky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8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16"/>
          <p:cNvSpPr txBox="1"/>
          <p:nvPr>
            <p:ph idx="2" type="title"/>
          </p:nvPr>
        </p:nvSpPr>
        <p:spPr>
          <a:xfrm>
            <a:off x="1521925" y="472472"/>
            <a:ext cx="788885" cy="104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</a:pPr>
            <a:r>
              <a:rPr lang="cs-CZ" sz="8000"/>
              <a:t>5</a:t>
            </a:r>
            <a:endParaRPr sz="8000"/>
          </a:p>
        </p:txBody>
      </p:sp>
      <p:sp>
        <p:nvSpPr>
          <p:cNvPr id="1020" name="Google Shape;1020;p16"/>
          <p:cNvSpPr txBox="1"/>
          <p:nvPr>
            <p:ph idx="1" type="subTitle"/>
          </p:nvPr>
        </p:nvSpPr>
        <p:spPr>
          <a:xfrm>
            <a:off x="410726" y="2010648"/>
            <a:ext cx="2892455" cy="13340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/>
              <a:t>Předškolní vzdělávání a výchova – inkluze, kvalita, kapacita</a:t>
            </a:r>
            <a:endParaRPr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4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17"/>
          <p:cNvSpPr txBox="1"/>
          <p:nvPr>
            <p:ph type="title"/>
          </p:nvPr>
        </p:nvSpPr>
        <p:spPr>
          <a:xfrm>
            <a:off x="884365" y="174625"/>
            <a:ext cx="5932720" cy="734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cs-CZ" sz="3200">
                <a:latin typeface="Arial"/>
                <a:ea typeface="Arial"/>
                <a:cs typeface="Arial"/>
                <a:sym typeface="Arial"/>
              </a:rPr>
              <a:t>Vyhodnocení swot analýzy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26" name="Google Shape;1026;p17"/>
          <p:cNvGrpSpPr/>
          <p:nvPr/>
        </p:nvGrpSpPr>
        <p:grpSpPr>
          <a:xfrm>
            <a:off x="6069388" y="1581424"/>
            <a:ext cx="2357383" cy="3674991"/>
            <a:chOff x="6069388" y="1581424"/>
            <a:chExt cx="2357383" cy="3674991"/>
          </a:xfrm>
        </p:grpSpPr>
        <p:sp>
          <p:nvSpPr>
            <p:cNvPr id="1027" name="Google Shape;1027;p17"/>
            <p:cNvSpPr/>
            <p:nvPr/>
          </p:nvSpPr>
          <p:spPr>
            <a:xfrm>
              <a:off x="6091685" y="3663652"/>
              <a:ext cx="676133" cy="690832"/>
            </a:xfrm>
            <a:custGeom>
              <a:rect b="b" l="l" r="r" t="t"/>
              <a:pathLst>
                <a:path extrusionOk="0" h="5174" w="5064">
                  <a:moveTo>
                    <a:pt x="2872" y="1"/>
                  </a:moveTo>
                  <a:cubicBezTo>
                    <a:pt x="2069" y="996"/>
                    <a:pt x="1336" y="2044"/>
                    <a:pt x="672" y="3127"/>
                  </a:cubicBezTo>
                  <a:cubicBezTo>
                    <a:pt x="489" y="3406"/>
                    <a:pt x="331" y="3712"/>
                    <a:pt x="218" y="4026"/>
                  </a:cubicBezTo>
                  <a:cubicBezTo>
                    <a:pt x="1" y="4718"/>
                    <a:pt x="327" y="5173"/>
                    <a:pt x="930" y="5173"/>
                  </a:cubicBezTo>
                  <a:cubicBezTo>
                    <a:pt x="1103" y="5173"/>
                    <a:pt x="1298" y="5136"/>
                    <a:pt x="1510" y="5056"/>
                  </a:cubicBezTo>
                  <a:cubicBezTo>
                    <a:pt x="1973" y="4882"/>
                    <a:pt x="2392" y="4567"/>
                    <a:pt x="2768" y="4236"/>
                  </a:cubicBezTo>
                  <a:cubicBezTo>
                    <a:pt x="3405" y="3677"/>
                    <a:pt x="3999" y="3162"/>
                    <a:pt x="4549" y="2629"/>
                  </a:cubicBezTo>
                  <a:cubicBezTo>
                    <a:pt x="4732" y="2463"/>
                    <a:pt x="4898" y="2288"/>
                    <a:pt x="5064" y="2123"/>
                  </a:cubicBezTo>
                  <a:cubicBezTo>
                    <a:pt x="4566" y="1861"/>
                    <a:pt x="4147" y="1450"/>
                    <a:pt x="3780" y="1049"/>
                  </a:cubicBezTo>
                  <a:cubicBezTo>
                    <a:pt x="3510" y="760"/>
                    <a:pt x="3256" y="455"/>
                    <a:pt x="3003" y="149"/>
                  </a:cubicBezTo>
                  <a:cubicBezTo>
                    <a:pt x="2960" y="106"/>
                    <a:pt x="2916" y="53"/>
                    <a:pt x="2872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8" name="Google Shape;1028;p17"/>
            <p:cNvSpPr/>
            <p:nvPr/>
          </p:nvSpPr>
          <p:spPr>
            <a:xfrm>
              <a:off x="6377145" y="3663652"/>
              <a:ext cx="390672" cy="459442"/>
            </a:xfrm>
            <a:custGeom>
              <a:rect b="b" l="l" r="r" t="t"/>
              <a:pathLst>
                <a:path extrusionOk="0" h="3441" w="2926">
                  <a:moveTo>
                    <a:pt x="734" y="1"/>
                  </a:moveTo>
                  <a:cubicBezTo>
                    <a:pt x="490" y="306"/>
                    <a:pt x="245" y="621"/>
                    <a:pt x="1" y="952"/>
                  </a:cubicBezTo>
                  <a:cubicBezTo>
                    <a:pt x="71" y="1180"/>
                    <a:pt x="158" y="1407"/>
                    <a:pt x="254" y="1625"/>
                  </a:cubicBezTo>
                  <a:cubicBezTo>
                    <a:pt x="429" y="2026"/>
                    <a:pt x="647" y="2393"/>
                    <a:pt x="909" y="2742"/>
                  </a:cubicBezTo>
                  <a:cubicBezTo>
                    <a:pt x="1049" y="2926"/>
                    <a:pt x="1188" y="3092"/>
                    <a:pt x="1346" y="3258"/>
                  </a:cubicBezTo>
                  <a:cubicBezTo>
                    <a:pt x="1407" y="3319"/>
                    <a:pt x="1468" y="3380"/>
                    <a:pt x="1529" y="3441"/>
                  </a:cubicBezTo>
                  <a:cubicBezTo>
                    <a:pt x="1834" y="3170"/>
                    <a:pt x="2131" y="2900"/>
                    <a:pt x="2411" y="2629"/>
                  </a:cubicBezTo>
                  <a:cubicBezTo>
                    <a:pt x="2585" y="2463"/>
                    <a:pt x="2760" y="2288"/>
                    <a:pt x="2926" y="2123"/>
                  </a:cubicBezTo>
                  <a:cubicBezTo>
                    <a:pt x="2428" y="1861"/>
                    <a:pt x="2009" y="1450"/>
                    <a:pt x="1634" y="1049"/>
                  </a:cubicBezTo>
                  <a:cubicBezTo>
                    <a:pt x="1372" y="760"/>
                    <a:pt x="1118" y="455"/>
                    <a:pt x="865" y="149"/>
                  </a:cubicBezTo>
                  <a:cubicBezTo>
                    <a:pt x="822" y="106"/>
                    <a:pt x="778" y="53"/>
                    <a:pt x="734" y="1"/>
                  </a:cubicBezTo>
                  <a:close/>
                </a:path>
              </a:pathLst>
            </a:custGeom>
            <a:solidFill>
              <a:srgbClr val="000000">
                <a:alpha val="74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17"/>
            <p:cNvSpPr/>
            <p:nvPr/>
          </p:nvSpPr>
          <p:spPr>
            <a:xfrm>
              <a:off x="7865997" y="3267234"/>
              <a:ext cx="560774" cy="1989181"/>
            </a:xfrm>
            <a:custGeom>
              <a:rect b="b" l="l" r="r" t="t"/>
              <a:pathLst>
                <a:path extrusionOk="0" h="14898" w="4200">
                  <a:moveTo>
                    <a:pt x="943" y="1"/>
                  </a:moveTo>
                  <a:cubicBezTo>
                    <a:pt x="463" y="1"/>
                    <a:pt x="166" y="734"/>
                    <a:pt x="0" y="1774"/>
                  </a:cubicBezTo>
                  <a:cubicBezTo>
                    <a:pt x="44" y="2725"/>
                    <a:pt x="271" y="3660"/>
                    <a:pt x="498" y="4576"/>
                  </a:cubicBezTo>
                  <a:cubicBezTo>
                    <a:pt x="777" y="5703"/>
                    <a:pt x="1048" y="6838"/>
                    <a:pt x="1240" y="7999"/>
                  </a:cubicBezTo>
                  <a:cubicBezTo>
                    <a:pt x="1432" y="9187"/>
                    <a:pt x="1563" y="10383"/>
                    <a:pt x="1633" y="11579"/>
                  </a:cubicBezTo>
                  <a:cubicBezTo>
                    <a:pt x="1677" y="12251"/>
                    <a:pt x="1685" y="12924"/>
                    <a:pt x="1685" y="13596"/>
                  </a:cubicBezTo>
                  <a:cubicBezTo>
                    <a:pt x="1685" y="13683"/>
                    <a:pt x="1685" y="13762"/>
                    <a:pt x="1685" y="13849"/>
                  </a:cubicBezTo>
                  <a:cubicBezTo>
                    <a:pt x="1746" y="14443"/>
                    <a:pt x="1790" y="14897"/>
                    <a:pt x="1790" y="14897"/>
                  </a:cubicBezTo>
                  <a:lnTo>
                    <a:pt x="3859" y="14897"/>
                  </a:lnTo>
                  <a:cubicBezTo>
                    <a:pt x="4200" y="14626"/>
                    <a:pt x="3685" y="8113"/>
                    <a:pt x="3056" y="4795"/>
                  </a:cubicBezTo>
                  <a:cubicBezTo>
                    <a:pt x="2262" y="586"/>
                    <a:pt x="943" y="1"/>
                    <a:pt x="943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0" name="Google Shape;1030;p17"/>
            <p:cNvSpPr/>
            <p:nvPr/>
          </p:nvSpPr>
          <p:spPr>
            <a:xfrm>
              <a:off x="7865997" y="3267234"/>
              <a:ext cx="445414" cy="945722"/>
            </a:xfrm>
            <a:custGeom>
              <a:rect b="b" l="l" r="r" t="t"/>
              <a:pathLst>
                <a:path extrusionOk="0" h="7083" w="3336">
                  <a:moveTo>
                    <a:pt x="943" y="1"/>
                  </a:moveTo>
                  <a:cubicBezTo>
                    <a:pt x="463" y="1"/>
                    <a:pt x="166" y="734"/>
                    <a:pt x="0" y="1774"/>
                  </a:cubicBezTo>
                  <a:cubicBezTo>
                    <a:pt x="44" y="2725"/>
                    <a:pt x="271" y="3660"/>
                    <a:pt x="498" y="4576"/>
                  </a:cubicBezTo>
                  <a:cubicBezTo>
                    <a:pt x="699" y="5406"/>
                    <a:pt x="899" y="6244"/>
                    <a:pt x="1065" y="7082"/>
                  </a:cubicBezTo>
                  <a:cubicBezTo>
                    <a:pt x="1301" y="7056"/>
                    <a:pt x="1537" y="7030"/>
                    <a:pt x="1773" y="6986"/>
                  </a:cubicBezTo>
                  <a:cubicBezTo>
                    <a:pt x="2131" y="6916"/>
                    <a:pt x="2489" y="6838"/>
                    <a:pt x="2838" y="6733"/>
                  </a:cubicBezTo>
                  <a:cubicBezTo>
                    <a:pt x="3004" y="6681"/>
                    <a:pt x="3170" y="6620"/>
                    <a:pt x="3336" y="6558"/>
                  </a:cubicBezTo>
                  <a:cubicBezTo>
                    <a:pt x="3248" y="5921"/>
                    <a:pt x="3152" y="5310"/>
                    <a:pt x="3056" y="4795"/>
                  </a:cubicBezTo>
                  <a:cubicBezTo>
                    <a:pt x="2262" y="586"/>
                    <a:pt x="943" y="1"/>
                    <a:pt x="943" y="1"/>
                  </a:cubicBezTo>
                  <a:close/>
                </a:path>
              </a:pathLst>
            </a:custGeom>
            <a:solidFill>
              <a:srgbClr val="000000">
                <a:alpha val="74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1" name="Google Shape;1031;p17"/>
            <p:cNvSpPr/>
            <p:nvPr/>
          </p:nvSpPr>
          <p:spPr>
            <a:xfrm>
              <a:off x="6869157" y="4245394"/>
              <a:ext cx="1114604" cy="661992"/>
            </a:xfrm>
            <a:custGeom>
              <a:rect b="b" l="l" r="r" t="t"/>
              <a:pathLst>
                <a:path extrusionOk="0" h="4958" w="8348">
                  <a:moveTo>
                    <a:pt x="8025" y="1"/>
                  </a:moveTo>
                  <a:cubicBezTo>
                    <a:pt x="7396" y="158"/>
                    <a:pt x="6759" y="271"/>
                    <a:pt x="6113" y="324"/>
                  </a:cubicBezTo>
                  <a:cubicBezTo>
                    <a:pt x="5575" y="370"/>
                    <a:pt x="5037" y="389"/>
                    <a:pt x="4499" y="389"/>
                  </a:cubicBezTo>
                  <a:cubicBezTo>
                    <a:pt x="3509" y="389"/>
                    <a:pt x="2519" y="325"/>
                    <a:pt x="1529" y="245"/>
                  </a:cubicBezTo>
                  <a:cubicBezTo>
                    <a:pt x="1162" y="210"/>
                    <a:pt x="795" y="193"/>
                    <a:pt x="428" y="167"/>
                  </a:cubicBezTo>
                  <a:lnTo>
                    <a:pt x="428" y="167"/>
                  </a:lnTo>
                  <a:cubicBezTo>
                    <a:pt x="455" y="280"/>
                    <a:pt x="481" y="402"/>
                    <a:pt x="507" y="507"/>
                  </a:cubicBezTo>
                  <a:cubicBezTo>
                    <a:pt x="586" y="900"/>
                    <a:pt x="655" y="1293"/>
                    <a:pt x="699" y="1686"/>
                  </a:cubicBezTo>
                  <a:cubicBezTo>
                    <a:pt x="717" y="1843"/>
                    <a:pt x="751" y="2000"/>
                    <a:pt x="769" y="2158"/>
                  </a:cubicBezTo>
                  <a:cubicBezTo>
                    <a:pt x="786" y="2245"/>
                    <a:pt x="795" y="2332"/>
                    <a:pt x="786" y="2419"/>
                  </a:cubicBezTo>
                  <a:cubicBezTo>
                    <a:pt x="769" y="2507"/>
                    <a:pt x="743" y="2585"/>
                    <a:pt x="699" y="2664"/>
                  </a:cubicBezTo>
                  <a:cubicBezTo>
                    <a:pt x="629" y="2804"/>
                    <a:pt x="524" y="2926"/>
                    <a:pt x="455" y="3066"/>
                  </a:cubicBezTo>
                  <a:cubicBezTo>
                    <a:pt x="393" y="3170"/>
                    <a:pt x="332" y="3275"/>
                    <a:pt x="271" y="3389"/>
                  </a:cubicBezTo>
                  <a:cubicBezTo>
                    <a:pt x="201" y="3738"/>
                    <a:pt x="114" y="4087"/>
                    <a:pt x="1" y="4428"/>
                  </a:cubicBezTo>
                  <a:cubicBezTo>
                    <a:pt x="27" y="4559"/>
                    <a:pt x="123" y="4663"/>
                    <a:pt x="254" y="4698"/>
                  </a:cubicBezTo>
                  <a:cubicBezTo>
                    <a:pt x="769" y="4829"/>
                    <a:pt x="1284" y="4908"/>
                    <a:pt x="1817" y="4934"/>
                  </a:cubicBezTo>
                  <a:cubicBezTo>
                    <a:pt x="2003" y="4948"/>
                    <a:pt x="2320" y="4957"/>
                    <a:pt x="2720" y="4957"/>
                  </a:cubicBezTo>
                  <a:cubicBezTo>
                    <a:pt x="4286" y="4957"/>
                    <a:pt x="7124" y="4822"/>
                    <a:pt x="8348" y="4349"/>
                  </a:cubicBezTo>
                  <a:cubicBezTo>
                    <a:pt x="8348" y="4297"/>
                    <a:pt x="8348" y="4244"/>
                    <a:pt x="8348" y="4192"/>
                  </a:cubicBezTo>
                  <a:cubicBezTo>
                    <a:pt x="8243" y="4000"/>
                    <a:pt x="8156" y="3790"/>
                    <a:pt x="8095" y="3572"/>
                  </a:cubicBezTo>
                  <a:cubicBezTo>
                    <a:pt x="8069" y="3467"/>
                    <a:pt x="8051" y="3362"/>
                    <a:pt x="8042" y="3258"/>
                  </a:cubicBezTo>
                  <a:lnTo>
                    <a:pt x="7990" y="3144"/>
                  </a:lnTo>
                  <a:cubicBezTo>
                    <a:pt x="7885" y="2891"/>
                    <a:pt x="7780" y="2646"/>
                    <a:pt x="7815" y="2385"/>
                  </a:cubicBezTo>
                  <a:cubicBezTo>
                    <a:pt x="7850" y="2123"/>
                    <a:pt x="7894" y="1861"/>
                    <a:pt x="7929" y="1599"/>
                  </a:cubicBezTo>
                  <a:cubicBezTo>
                    <a:pt x="7990" y="1066"/>
                    <a:pt x="8025" y="533"/>
                    <a:pt x="8025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2" name="Google Shape;1032;p17"/>
            <p:cNvSpPr/>
            <p:nvPr/>
          </p:nvSpPr>
          <p:spPr>
            <a:xfrm>
              <a:off x="7388138" y="4571580"/>
              <a:ext cx="40723" cy="67027"/>
            </a:xfrm>
            <a:custGeom>
              <a:rect b="b" l="l" r="r" t="t"/>
              <a:pathLst>
                <a:path extrusionOk="0" h="502" w="305">
                  <a:moveTo>
                    <a:pt x="264" y="0"/>
                  </a:moveTo>
                  <a:cubicBezTo>
                    <a:pt x="252" y="0"/>
                    <a:pt x="239" y="7"/>
                    <a:pt x="235" y="20"/>
                  </a:cubicBezTo>
                  <a:cubicBezTo>
                    <a:pt x="226" y="55"/>
                    <a:pt x="235" y="107"/>
                    <a:pt x="217" y="151"/>
                  </a:cubicBezTo>
                  <a:cubicBezTo>
                    <a:pt x="209" y="203"/>
                    <a:pt x="200" y="247"/>
                    <a:pt x="182" y="291"/>
                  </a:cubicBezTo>
                  <a:cubicBezTo>
                    <a:pt x="165" y="326"/>
                    <a:pt x="148" y="369"/>
                    <a:pt x="121" y="404"/>
                  </a:cubicBezTo>
                  <a:cubicBezTo>
                    <a:pt x="113" y="413"/>
                    <a:pt x="104" y="431"/>
                    <a:pt x="86" y="431"/>
                  </a:cubicBezTo>
                  <a:cubicBezTo>
                    <a:pt x="84" y="433"/>
                    <a:pt x="81" y="434"/>
                    <a:pt x="79" y="434"/>
                  </a:cubicBezTo>
                  <a:cubicBezTo>
                    <a:pt x="73" y="434"/>
                    <a:pt x="69" y="428"/>
                    <a:pt x="69" y="422"/>
                  </a:cubicBezTo>
                  <a:cubicBezTo>
                    <a:pt x="69" y="402"/>
                    <a:pt x="55" y="391"/>
                    <a:pt x="42" y="391"/>
                  </a:cubicBezTo>
                  <a:cubicBezTo>
                    <a:pt x="31" y="391"/>
                    <a:pt x="20" y="398"/>
                    <a:pt x="17" y="413"/>
                  </a:cubicBezTo>
                  <a:cubicBezTo>
                    <a:pt x="1" y="461"/>
                    <a:pt x="43" y="501"/>
                    <a:pt x="90" y="501"/>
                  </a:cubicBezTo>
                  <a:cubicBezTo>
                    <a:pt x="95" y="501"/>
                    <a:pt x="99" y="501"/>
                    <a:pt x="104" y="500"/>
                  </a:cubicBezTo>
                  <a:cubicBezTo>
                    <a:pt x="156" y="500"/>
                    <a:pt x="200" y="431"/>
                    <a:pt x="226" y="387"/>
                  </a:cubicBezTo>
                  <a:cubicBezTo>
                    <a:pt x="252" y="326"/>
                    <a:pt x="279" y="273"/>
                    <a:pt x="287" y="212"/>
                  </a:cubicBezTo>
                  <a:cubicBezTo>
                    <a:pt x="296" y="186"/>
                    <a:pt x="296" y="151"/>
                    <a:pt x="296" y="125"/>
                  </a:cubicBezTo>
                  <a:cubicBezTo>
                    <a:pt x="305" y="90"/>
                    <a:pt x="296" y="55"/>
                    <a:pt x="287" y="20"/>
                  </a:cubicBezTo>
                  <a:cubicBezTo>
                    <a:pt x="287" y="7"/>
                    <a:pt x="276" y="0"/>
                    <a:pt x="26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3" name="Google Shape;1033;p17"/>
            <p:cNvSpPr/>
            <p:nvPr/>
          </p:nvSpPr>
          <p:spPr>
            <a:xfrm>
              <a:off x="6689576" y="4679063"/>
              <a:ext cx="1434111" cy="577340"/>
            </a:xfrm>
            <a:custGeom>
              <a:rect b="b" l="l" r="r" t="t"/>
              <a:pathLst>
                <a:path extrusionOk="0" h="4324" w="10741">
                  <a:moveTo>
                    <a:pt x="9422" y="1"/>
                  </a:moveTo>
                  <a:lnTo>
                    <a:pt x="9387" y="10"/>
                  </a:lnTo>
                  <a:cubicBezTo>
                    <a:pt x="9134" y="62"/>
                    <a:pt x="8881" y="114"/>
                    <a:pt x="8628" y="167"/>
                  </a:cubicBezTo>
                  <a:lnTo>
                    <a:pt x="8558" y="176"/>
                  </a:lnTo>
                  <a:cubicBezTo>
                    <a:pt x="8051" y="263"/>
                    <a:pt x="7528" y="333"/>
                    <a:pt x="7004" y="385"/>
                  </a:cubicBezTo>
                  <a:cubicBezTo>
                    <a:pt x="6532" y="420"/>
                    <a:pt x="6069" y="455"/>
                    <a:pt x="5607" y="464"/>
                  </a:cubicBezTo>
                  <a:lnTo>
                    <a:pt x="5519" y="464"/>
                  </a:lnTo>
                  <a:lnTo>
                    <a:pt x="5196" y="472"/>
                  </a:lnTo>
                  <a:lnTo>
                    <a:pt x="5126" y="472"/>
                  </a:lnTo>
                  <a:cubicBezTo>
                    <a:pt x="5053" y="473"/>
                    <a:pt x="4980" y="474"/>
                    <a:pt x="4907" y="474"/>
                  </a:cubicBezTo>
                  <a:cubicBezTo>
                    <a:pt x="4117" y="474"/>
                    <a:pt x="3334" y="431"/>
                    <a:pt x="2551" y="359"/>
                  </a:cubicBezTo>
                  <a:lnTo>
                    <a:pt x="2481" y="359"/>
                  </a:lnTo>
                  <a:lnTo>
                    <a:pt x="2096" y="315"/>
                  </a:lnTo>
                  <a:cubicBezTo>
                    <a:pt x="1913" y="298"/>
                    <a:pt x="1738" y="280"/>
                    <a:pt x="1564" y="254"/>
                  </a:cubicBezTo>
                  <a:cubicBezTo>
                    <a:pt x="1511" y="254"/>
                    <a:pt x="1398" y="499"/>
                    <a:pt x="1293" y="743"/>
                  </a:cubicBezTo>
                  <a:cubicBezTo>
                    <a:pt x="1284" y="769"/>
                    <a:pt x="1267" y="796"/>
                    <a:pt x="1258" y="822"/>
                  </a:cubicBezTo>
                  <a:cubicBezTo>
                    <a:pt x="1180" y="1005"/>
                    <a:pt x="1119" y="1171"/>
                    <a:pt x="1101" y="1206"/>
                  </a:cubicBezTo>
                  <a:cubicBezTo>
                    <a:pt x="909" y="1634"/>
                    <a:pt x="743" y="2088"/>
                    <a:pt x="577" y="2551"/>
                  </a:cubicBezTo>
                  <a:cubicBezTo>
                    <a:pt x="551" y="2629"/>
                    <a:pt x="516" y="2708"/>
                    <a:pt x="490" y="2795"/>
                  </a:cubicBezTo>
                  <a:cubicBezTo>
                    <a:pt x="481" y="2830"/>
                    <a:pt x="464" y="2874"/>
                    <a:pt x="455" y="2900"/>
                  </a:cubicBezTo>
                  <a:cubicBezTo>
                    <a:pt x="446" y="2935"/>
                    <a:pt x="437" y="2961"/>
                    <a:pt x="429" y="2987"/>
                  </a:cubicBezTo>
                  <a:cubicBezTo>
                    <a:pt x="359" y="3171"/>
                    <a:pt x="307" y="3363"/>
                    <a:pt x="254" y="3537"/>
                  </a:cubicBezTo>
                  <a:cubicBezTo>
                    <a:pt x="202" y="3712"/>
                    <a:pt x="149" y="3895"/>
                    <a:pt x="97" y="4070"/>
                  </a:cubicBezTo>
                  <a:cubicBezTo>
                    <a:pt x="45" y="4279"/>
                    <a:pt x="1" y="4323"/>
                    <a:pt x="219" y="4323"/>
                  </a:cubicBezTo>
                  <a:lnTo>
                    <a:pt x="9798" y="4323"/>
                  </a:lnTo>
                  <a:cubicBezTo>
                    <a:pt x="9833" y="4323"/>
                    <a:pt x="10240" y="4319"/>
                    <a:pt x="10508" y="4319"/>
                  </a:cubicBezTo>
                  <a:cubicBezTo>
                    <a:pt x="10641" y="4319"/>
                    <a:pt x="10740" y="4320"/>
                    <a:pt x="10741" y="4323"/>
                  </a:cubicBezTo>
                  <a:lnTo>
                    <a:pt x="10741" y="4323"/>
                  </a:lnTo>
                  <a:lnTo>
                    <a:pt x="10653" y="3799"/>
                  </a:lnTo>
                  <a:cubicBezTo>
                    <a:pt x="10601" y="3494"/>
                    <a:pt x="10549" y="3188"/>
                    <a:pt x="10488" y="2891"/>
                  </a:cubicBezTo>
                  <a:cubicBezTo>
                    <a:pt x="10488" y="2856"/>
                    <a:pt x="10479" y="2830"/>
                    <a:pt x="10470" y="2804"/>
                  </a:cubicBezTo>
                  <a:cubicBezTo>
                    <a:pt x="10400" y="2428"/>
                    <a:pt x="10304" y="2062"/>
                    <a:pt x="10182" y="1695"/>
                  </a:cubicBezTo>
                  <a:cubicBezTo>
                    <a:pt x="10086" y="1424"/>
                    <a:pt x="9972" y="1162"/>
                    <a:pt x="9850" y="909"/>
                  </a:cubicBezTo>
                  <a:cubicBezTo>
                    <a:pt x="9833" y="865"/>
                    <a:pt x="9815" y="830"/>
                    <a:pt x="9798" y="787"/>
                  </a:cubicBezTo>
                  <a:cubicBezTo>
                    <a:pt x="9676" y="534"/>
                    <a:pt x="9553" y="280"/>
                    <a:pt x="9431" y="27"/>
                  </a:cubicBezTo>
                  <a:cubicBezTo>
                    <a:pt x="9431" y="18"/>
                    <a:pt x="9422" y="10"/>
                    <a:pt x="9422" y="1"/>
                  </a:cubicBezTo>
                  <a:close/>
                  <a:moveTo>
                    <a:pt x="10741" y="4323"/>
                  </a:moveTo>
                  <a:lnTo>
                    <a:pt x="10741" y="4323"/>
                  </a:lnTo>
                  <a:cubicBezTo>
                    <a:pt x="10741" y="4323"/>
                    <a:pt x="10741" y="4323"/>
                    <a:pt x="10741" y="43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4" name="Google Shape;1034;p17"/>
            <p:cNvSpPr/>
            <p:nvPr/>
          </p:nvSpPr>
          <p:spPr>
            <a:xfrm>
              <a:off x="6746721" y="4700159"/>
              <a:ext cx="1343186" cy="454769"/>
            </a:xfrm>
            <a:custGeom>
              <a:rect b="b" l="l" r="r" t="t"/>
              <a:pathLst>
                <a:path extrusionOk="0" h="3406" w="10060">
                  <a:moveTo>
                    <a:pt x="4663" y="1179"/>
                  </a:moveTo>
                  <a:lnTo>
                    <a:pt x="5056" y="1188"/>
                  </a:lnTo>
                  <a:cubicBezTo>
                    <a:pt x="5048" y="1319"/>
                    <a:pt x="5048" y="1458"/>
                    <a:pt x="5039" y="1589"/>
                  </a:cubicBezTo>
                  <a:cubicBezTo>
                    <a:pt x="5030" y="2070"/>
                    <a:pt x="5013" y="2550"/>
                    <a:pt x="5004" y="3021"/>
                  </a:cubicBezTo>
                  <a:lnTo>
                    <a:pt x="4995" y="3231"/>
                  </a:lnTo>
                  <a:cubicBezTo>
                    <a:pt x="4995" y="3257"/>
                    <a:pt x="5004" y="3301"/>
                    <a:pt x="4969" y="3318"/>
                  </a:cubicBezTo>
                  <a:cubicBezTo>
                    <a:pt x="4965" y="3319"/>
                    <a:pt x="4961" y="3320"/>
                    <a:pt x="4957" y="3320"/>
                  </a:cubicBezTo>
                  <a:cubicBezTo>
                    <a:pt x="4931" y="3320"/>
                    <a:pt x="4895" y="3301"/>
                    <a:pt x="4873" y="3301"/>
                  </a:cubicBezTo>
                  <a:lnTo>
                    <a:pt x="4515" y="3240"/>
                  </a:lnTo>
                  <a:cubicBezTo>
                    <a:pt x="4524" y="2751"/>
                    <a:pt x="4559" y="2262"/>
                    <a:pt x="4602" y="1764"/>
                  </a:cubicBezTo>
                  <a:cubicBezTo>
                    <a:pt x="4620" y="1563"/>
                    <a:pt x="4637" y="1371"/>
                    <a:pt x="4663" y="1179"/>
                  </a:cubicBezTo>
                  <a:close/>
                  <a:moveTo>
                    <a:pt x="8200" y="0"/>
                  </a:moveTo>
                  <a:lnTo>
                    <a:pt x="8139" y="18"/>
                  </a:lnTo>
                  <a:cubicBezTo>
                    <a:pt x="8217" y="288"/>
                    <a:pt x="8313" y="568"/>
                    <a:pt x="8409" y="838"/>
                  </a:cubicBezTo>
                  <a:cubicBezTo>
                    <a:pt x="7850" y="934"/>
                    <a:pt x="7292" y="1004"/>
                    <a:pt x="6724" y="1048"/>
                  </a:cubicBezTo>
                  <a:cubicBezTo>
                    <a:pt x="6331" y="1075"/>
                    <a:pt x="5932" y="1086"/>
                    <a:pt x="5532" y="1086"/>
                  </a:cubicBezTo>
                  <a:cubicBezTo>
                    <a:pt x="5408" y="1086"/>
                    <a:pt x="5285" y="1085"/>
                    <a:pt x="5161" y="1083"/>
                  </a:cubicBezTo>
                  <a:lnTo>
                    <a:pt x="5161" y="1048"/>
                  </a:lnTo>
                  <a:cubicBezTo>
                    <a:pt x="5170" y="795"/>
                    <a:pt x="5179" y="550"/>
                    <a:pt x="5179" y="306"/>
                  </a:cubicBezTo>
                  <a:lnTo>
                    <a:pt x="5091" y="306"/>
                  </a:lnTo>
                  <a:cubicBezTo>
                    <a:pt x="5074" y="559"/>
                    <a:pt x="5065" y="812"/>
                    <a:pt x="5056" y="1074"/>
                  </a:cubicBezTo>
                  <a:cubicBezTo>
                    <a:pt x="4934" y="1074"/>
                    <a:pt x="4812" y="1065"/>
                    <a:pt x="4681" y="1057"/>
                  </a:cubicBezTo>
                  <a:cubicBezTo>
                    <a:pt x="4716" y="812"/>
                    <a:pt x="4751" y="559"/>
                    <a:pt x="4768" y="306"/>
                  </a:cubicBezTo>
                  <a:lnTo>
                    <a:pt x="4707" y="306"/>
                  </a:lnTo>
                  <a:cubicBezTo>
                    <a:pt x="4655" y="550"/>
                    <a:pt x="4611" y="803"/>
                    <a:pt x="4585" y="1057"/>
                  </a:cubicBezTo>
                  <a:cubicBezTo>
                    <a:pt x="3921" y="1022"/>
                    <a:pt x="3258" y="961"/>
                    <a:pt x="2594" y="865"/>
                  </a:cubicBezTo>
                  <a:cubicBezTo>
                    <a:pt x="2376" y="838"/>
                    <a:pt x="2157" y="803"/>
                    <a:pt x="1948" y="769"/>
                  </a:cubicBezTo>
                  <a:cubicBezTo>
                    <a:pt x="2026" y="585"/>
                    <a:pt x="2088" y="393"/>
                    <a:pt x="2123" y="201"/>
                  </a:cubicBezTo>
                  <a:lnTo>
                    <a:pt x="2061" y="192"/>
                  </a:lnTo>
                  <a:cubicBezTo>
                    <a:pt x="1983" y="376"/>
                    <a:pt x="1913" y="568"/>
                    <a:pt x="1843" y="751"/>
                  </a:cubicBezTo>
                  <a:cubicBezTo>
                    <a:pt x="1511" y="699"/>
                    <a:pt x="1188" y="638"/>
                    <a:pt x="874" y="576"/>
                  </a:cubicBezTo>
                  <a:cubicBezTo>
                    <a:pt x="856" y="603"/>
                    <a:pt x="848" y="629"/>
                    <a:pt x="839" y="655"/>
                  </a:cubicBezTo>
                  <a:cubicBezTo>
                    <a:pt x="1153" y="725"/>
                    <a:pt x="1476" y="786"/>
                    <a:pt x="1799" y="838"/>
                  </a:cubicBezTo>
                  <a:cubicBezTo>
                    <a:pt x="1712" y="1048"/>
                    <a:pt x="1607" y="1240"/>
                    <a:pt x="1503" y="1441"/>
                  </a:cubicBezTo>
                  <a:cubicBezTo>
                    <a:pt x="1380" y="1642"/>
                    <a:pt x="1241" y="1843"/>
                    <a:pt x="1101" y="2035"/>
                  </a:cubicBezTo>
                  <a:cubicBezTo>
                    <a:pt x="961" y="2218"/>
                    <a:pt x="804" y="2384"/>
                    <a:pt x="638" y="2532"/>
                  </a:cubicBezTo>
                  <a:cubicBezTo>
                    <a:pt x="505" y="2628"/>
                    <a:pt x="310" y="2756"/>
                    <a:pt x="131" y="2756"/>
                  </a:cubicBezTo>
                  <a:cubicBezTo>
                    <a:pt x="99" y="2756"/>
                    <a:pt x="67" y="2751"/>
                    <a:pt x="36" y="2742"/>
                  </a:cubicBezTo>
                  <a:cubicBezTo>
                    <a:pt x="18" y="2768"/>
                    <a:pt x="9" y="2794"/>
                    <a:pt x="1" y="2820"/>
                  </a:cubicBezTo>
                  <a:cubicBezTo>
                    <a:pt x="52" y="2833"/>
                    <a:pt x="103" y="2839"/>
                    <a:pt x="153" y="2839"/>
                  </a:cubicBezTo>
                  <a:cubicBezTo>
                    <a:pt x="274" y="2839"/>
                    <a:pt x="391" y="2804"/>
                    <a:pt x="490" y="2742"/>
                  </a:cubicBezTo>
                  <a:cubicBezTo>
                    <a:pt x="699" y="2620"/>
                    <a:pt x="883" y="2462"/>
                    <a:pt x="1031" y="2279"/>
                  </a:cubicBezTo>
                  <a:cubicBezTo>
                    <a:pt x="1363" y="1886"/>
                    <a:pt x="1634" y="1450"/>
                    <a:pt x="1852" y="987"/>
                  </a:cubicBezTo>
                  <a:cubicBezTo>
                    <a:pt x="1869" y="943"/>
                    <a:pt x="1887" y="899"/>
                    <a:pt x="1913" y="856"/>
                  </a:cubicBezTo>
                  <a:cubicBezTo>
                    <a:pt x="2734" y="1004"/>
                    <a:pt x="3572" y="1100"/>
                    <a:pt x="4410" y="1161"/>
                  </a:cubicBezTo>
                  <a:lnTo>
                    <a:pt x="4576" y="1161"/>
                  </a:lnTo>
                  <a:cubicBezTo>
                    <a:pt x="4550" y="1362"/>
                    <a:pt x="4532" y="1554"/>
                    <a:pt x="4515" y="1746"/>
                  </a:cubicBezTo>
                  <a:cubicBezTo>
                    <a:pt x="4471" y="2253"/>
                    <a:pt x="4436" y="2768"/>
                    <a:pt x="4428" y="3274"/>
                  </a:cubicBezTo>
                  <a:cubicBezTo>
                    <a:pt x="4419" y="3292"/>
                    <a:pt x="4436" y="3318"/>
                    <a:pt x="4463" y="3318"/>
                  </a:cubicBezTo>
                  <a:lnTo>
                    <a:pt x="4829" y="3379"/>
                  </a:lnTo>
                  <a:cubicBezTo>
                    <a:pt x="4867" y="3389"/>
                    <a:pt x="4925" y="3406"/>
                    <a:pt x="4977" y="3406"/>
                  </a:cubicBezTo>
                  <a:cubicBezTo>
                    <a:pt x="5022" y="3406"/>
                    <a:pt x="5062" y="3393"/>
                    <a:pt x="5083" y="3353"/>
                  </a:cubicBezTo>
                  <a:cubicBezTo>
                    <a:pt x="5091" y="3301"/>
                    <a:pt x="5100" y="3257"/>
                    <a:pt x="5091" y="3205"/>
                  </a:cubicBezTo>
                  <a:cubicBezTo>
                    <a:pt x="5091" y="3144"/>
                    <a:pt x="5091" y="3074"/>
                    <a:pt x="5100" y="3004"/>
                  </a:cubicBezTo>
                  <a:lnTo>
                    <a:pt x="5117" y="2611"/>
                  </a:lnTo>
                  <a:cubicBezTo>
                    <a:pt x="5126" y="2139"/>
                    <a:pt x="5144" y="1659"/>
                    <a:pt x="5161" y="1188"/>
                  </a:cubicBezTo>
                  <a:cubicBezTo>
                    <a:pt x="5331" y="1193"/>
                    <a:pt x="5502" y="1196"/>
                    <a:pt x="5672" y="1196"/>
                  </a:cubicBezTo>
                  <a:cubicBezTo>
                    <a:pt x="6601" y="1196"/>
                    <a:pt x="7529" y="1116"/>
                    <a:pt x="8444" y="961"/>
                  </a:cubicBezTo>
                  <a:cubicBezTo>
                    <a:pt x="8497" y="1100"/>
                    <a:pt x="8558" y="1240"/>
                    <a:pt x="8610" y="1380"/>
                  </a:cubicBezTo>
                  <a:cubicBezTo>
                    <a:pt x="8706" y="1650"/>
                    <a:pt x="8828" y="1904"/>
                    <a:pt x="8968" y="2157"/>
                  </a:cubicBezTo>
                  <a:cubicBezTo>
                    <a:pt x="9082" y="2384"/>
                    <a:pt x="9274" y="2567"/>
                    <a:pt x="9501" y="2689"/>
                  </a:cubicBezTo>
                  <a:cubicBezTo>
                    <a:pt x="9608" y="2738"/>
                    <a:pt x="9726" y="2763"/>
                    <a:pt x="9843" y="2763"/>
                  </a:cubicBezTo>
                  <a:cubicBezTo>
                    <a:pt x="9916" y="2763"/>
                    <a:pt x="9989" y="2753"/>
                    <a:pt x="10060" y="2733"/>
                  </a:cubicBezTo>
                  <a:cubicBezTo>
                    <a:pt x="10051" y="2698"/>
                    <a:pt x="10042" y="2672"/>
                    <a:pt x="10042" y="2646"/>
                  </a:cubicBezTo>
                  <a:cubicBezTo>
                    <a:pt x="9985" y="2657"/>
                    <a:pt x="9929" y="2663"/>
                    <a:pt x="9873" y="2663"/>
                  </a:cubicBezTo>
                  <a:cubicBezTo>
                    <a:pt x="9756" y="2663"/>
                    <a:pt x="9642" y="2638"/>
                    <a:pt x="9536" y="2585"/>
                  </a:cubicBezTo>
                  <a:cubicBezTo>
                    <a:pt x="9317" y="2471"/>
                    <a:pt x="9134" y="2288"/>
                    <a:pt x="9020" y="2070"/>
                  </a:cubicBezTo>
                  <a:cubicBezTo>
                    <a:pt x="8890" y="1825"/>
                    <a:pt x="8776" y="1572"/>
                    <a:pt x="8671" y="1310"/>
                  </a:cubicBezTo>
                  <a:cubicBezTo>
                    <a:pt x="8628" y="1188"/>
                    <a:pt x="8575" y="1065"/>
                    <a:pt x="8532" y="943"/>
                  </a:cubicBezTo>
                  <a:cubicBezTo>
                    <a:pt x="8828" y="891"/>
                    <a:pt x="9125" y="821"/>
                    <a:pt x="9422" y="751"/>
                  </a:cubicBezTo>
                  <a:cubicBezTo>
                    <a:pt x="9405" y="707"/>
                    <a:pt x="9387" y="672"/>
                    <a:pt x="9370" y="629"/>
                  </a:cubicBezTo>
                  <a:cubicBezTo>
                    <a:pt x="9160" y="690"/>
                    <a:pt x="8951" y="734"/>
                    <a:pt x="8732" y="777"/>
                  </a:cubicBezTo>
                  <a:cubicBezTo>
                    <a:pt x="8654" y="795"/>
                    <a:pt x="8566" y="812"/>
                    <a:pt x="8488" y="821"/>
                  </a:cubicBezTo>
                  <a:cubicBezTo>
                    <a:pt x="8444" y="716"/>
                    <a:pt x="8409" y="611"/>
                    <a:pt x="8374" y="507"/>
                  </a:cubicBezTo>
                  <a:cubicBezTo>
                    <a:pt x="8322" y="341"/>
                    <a:pt x="8261" y="175"/>
                    <a:pt x="82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5" name="Google Shape;1035;p17"/>
            <p:cNvSpPr/>
            <p:nvPr/>
          </p:nvSpPr>
          <p:spPr>
            <a:xfrm>
              <a:off x="6339894" y="3144664"/>
              <a:ext cx="2030935" cy="1446422"/>
            </a:xfrm>
            <a:custGeom>
              <a:rect b="b" l="l" r="r" t="t"/>
              <a:pathLst>
                <a:path extrusionOk="0" h="10833" w="15211">
                  <a:moveTo>
                    <a:pt x="8151" y="1"/>
                  </a:moveTo>
                  <a:cubicBezTo>
                    <a:pt x="7847" y="1"/>
                    <a:pt x="7543" y="10"/>
                    <a:pt x="7239" y="28"/>
                  </a:cubicBezTo>
                  <a:lnTo>
                    <a:pt x="7169" y="28"/>
                  </a:lnTo>
                  <a:cubicBezTo>
                    <a:pt x="6654" y="63"/>
                    <a:pt x="6156" y="124"/>
                    <a:pt x="5658" y="212"/>
                  </a:cubicBezTo>
                  <a:cubicBezTo>
                    <a:pt x="5528" y="238"/>
                    <a:pt x="5405" y="264"/>
                    <a:pt x="5283" y="290"/>
                  </a:cubicBezTo>
                  <a:lnTo>
                    <a:pt x="5213" y="308"/>
                  </a:lnTo>
                  <a:cubicBezTo>
                    <a:pt x="3860" y="605"/>
                    <a:pt x="3362" y="1041"/>
                    <a:pt x="3109" y="1286"/>
                  </a:cubicBezTo>
                  <a:cubicBezTo>
                    <a:pt x="2384" y="1976"/>
                    <a:pt x="1258" y="3146"/>
                    <a:pt x="367" y="4123"/>
                  </a:cubicBezTo>
                  <a:lnTo>
                    <a:pt x="306" y="4202"/>
                  </a:lnTo>
                  <a:cubicBezTo>
                    <a:pt x="193" y="4324"/>
                    <a:pt x="96" y="4429"/>
                    <a:pt x="0" y="4543"/>
                  </a:cubicBezTo>
                  <a:cubicBezTo>
                    <a:pt x="210" y="4848"/>
                    <a:pt x="2105" y="7311"/>
                    <a:pt x="2227" y="7442"/>
                  </a:cubicBezTo>
                  <a:cubicBezTo>
                    <a:pt x="2340" y="7302"/>
                    <a:pt x="2463" y="7171"/>
                    <a:pt x="2594" y="7049"/>
                  </a:cubicBezTo>
                  <a:lnTo>
                    <a:pt x="2637" y="6996"/>
                  </a:lnTo>
                  <a:cubicBezTo>
                    <a:pt x="3091" y="6568"/>
                    <a:pt x="3650" y="6149"/>
                    <a:pt x="3860" y="5983"/>
                  </a:cubicBezTo>
                  <a:cubicBezTo>
                    <a:pt x="3886" y="5966"/>
                    <a:pt x="3903" y="5948"/>
                    <a:pt x="3930" y="5922"/>
                  </a:cubicBezTo>
                  <a:cubicBezTo>
                    <a:pt x="3930" y="5922"/>
                    <a:pt x="3938" y="5913"/>
                    <a:pt x="3938" y="5913"/>
                  </a:cubicBezTo>
                  <a:lnTo>
                    <a:pt x="3938" y="5913"/>
                  </a:lnTo>
                  <a:cubicBezTo>
                    <a:pt x="3938" y="5948"/>
                    <a:pt x="3834" y="7625"/>
                    <a:pt x="3685" y="9502"/>
                  </a:cubicBezTo>
                  <a:cubicBezTo>
                    <a:pt x="3676" y="9528"/>
                    <a:pt x="3676" y="9555"/>
                    <a:pt x="3676" y="9581"/>
                  </a:cubicBezTo>
                  <a:cubicBezTo>
                    <a:pt x="3650" y="9904"/>
                    <a:pt x="3624" y="10236"/>
                    <a:pt x="3598" y="10559"/>
                  </a:cubicBezTo>
                  <a:cubicBezTo>
                    <a:pt x="3930" y="10585"/>
                    <a:pt x="4253" y="10602"/>
                    <a:pt x="4585" y="10629"/>
                  </a:cubicBezTo>
                  <a:cubicBezTo>
                    <a:pt x="5484" y="10690"/>
                    <a:pt x="6392" y="10760"/>
                    <a:pt x="7300" y="10794"/>
                  </a:cubicBezTo>
                  <a:cubicBezTo>
                    <a:pt x="7873" y="10817"/>
                    <a:pt x="8452" y="10833"/>
                    <a:pt x="9033" y="10833"/>
                  </a:cubicBezTo>
                  <a:cubicBezTo>
                    <a:pt x="10211" y="10833"/>
                    <a:pt x="11395" y="10769"/>
                    <a:pt x="12548" y="10576"/>
                  </a:cubicBezTo>
                  <a:cubicBezTo>
                    <a:pt x="12661" y="10550"/>
                    <a:pt x="12766" y="10532"/>
                    <a:pt x="12880" y="10506"/>
                  </a:cubicBezTo>
                  <a:cubicBezTo>
                    <a:pt x="12853" y="10253"/>
                    <a:pt x="12827" y="9991"/>
                    <a:pt x="12810" y="9755"/>
                  </a:cubicBezTo>
                  <a:lnTo>
                    <a:pt x="12801" y="9651"/>
                  </a:lnTo>
                  <a:cubicBezTo>
                    <a:pt x="12722" y="8708"/>
                    <a:pt x="12661" y="7957"/>
                    <a:pt x="12644" y="7747"/>
                  </a:cubicBezTo>
                  <a:cubicBezTo>
                    <a:pt x="12644" y="7730"/>
                    <a:pt x="12644" y="7712"/>
                    <a:pt x="12644" y="7695"/>
                  </a:cubicBezTo>
                  <a:lnTo>
                    <a:pt x="12670" y="7686"/>
                  </a:lnTo>
                  <a:lnTo>
                    <a:pt x="12696" y="7677"/>
                  </a:lnTo>
                  <a:lnTo>
                    <a:pt x="12705" y="7677"/>
                  </a:lnTo>
                  <a:cubicBezTo>
                    <a:pt x="12723" y="7678"/>
                    <a:pt x="12741" y="7678"/>
                    <a:pt x="12760" y="7678"/>
                  </a:cubicBezTo>
                  <a:cubicBezTo>
                    <a:pt x="13540" y="7678"/>
                    <a:pt x="15074" y="7161"/>
                    <a:pt x="15211" y="7101"/>
                  </a:cubicBezTo>
                  <a:cubicBezTo>
                    <a:pt x="15202" y="7066"/>
                    <a:pt x="15132" y="6760"/>
                    <a:pt x="15010" y="6298"/>
                  </a:cubicBezTo>
                  <a:cubicBezTo>
                    <a:pt x="15001" y="6263"/>
                    <a:pt x="14993" y="6228"/>
                    <a:pt x="14984" y="6193"/>
                  </a:cubicBezTo>
                  <a:cubicBezTo>
                    <a:pt x="14600" y="4805"/>
                    <a:pt x="13770" y="2229"/>
                    <a:pt x="12827" y="1286"/>
                  </a:cubicBezTo>
                  <a:cubicBezTo>
                    <a:pt x="12417" y="849"/>
                    <a:pt x="11893" y="526"/>
                    <a:pt x="11325" y="351"/>
                  </a:cubicBezTo>
                  <a:cubicBezTo>
                    <a:pt x="11290" y="343"/>
                    <a:pt x="11255" y="334"/>
                    <a:pt x="11221" y="325"/>
                  </a:cubicBezTo>
                  <a:lnTo>
                    <a:pt x="11168" y="308"/>
                  </a:lnTo>
                  <a:cubicBezTo>
                    <a:pt x="10889" y="247"/>
                    <a:pt x="10609" y="194"/>
                    <a:pt x="10321" y="151"/>
                  </a:cubicBezTo>
                  <a:lnTo>
                    <a:pt x="10251" y="142"/>
                  </a:lnTo>
                  <a:cubicBezTo>
                    <a:pt x="9815" y="81"/>
                    <a:pt x="9378" y="46"/>
                    <a:pt x="8942" y="20"/>
                  </a:cubicBezTo>
                  <a:cubicBezTo>
                    <a:pt x="8678" y="7"/>
                    <a:pt x="8415" y="1"/>
                    <a:pt x="8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6" name="Google Shape;1036;p17"/>
            <p:cNvSpPr/>
            <p:nvPr/>
          </p:nvSpPr>
          <p:spPr>
            <a:xfrm>
              <a:off x="6829502" y="4413360"/>
              <a:ext cx="1220751" cy="58749"/>
            </a:xfrm>
            <a:custGeom>
              <a:rect b="b" l="l" r="r" t="t"/>
              <a:pathLst>
                <a:path extrusionOk="0" h="440" w="9143">
                  <a:moveTo>
                    <a:pt x="9" y="0"/>
                  </a:moveTo>
                  <a:cubicBezTo>
                    <a:pt x="1" y="26"/>
                    <a:pt x="1" y="53"/>
                    <a:pt x="1" y="79"/>
                  </a:cubicBezTo>
                  <a:cubicBezTo>
                    <a:pt x="1101" y="227"/>
                    <a:pt x="2210" y="332"/>
                    <a:pt x="3319" y="393"/>
                  </a:cubicBezTo>
                  <a:cubicBezTo>
                    <a:pt x="3967" y="424"/>
                    <a:pt x="4617" y="440"/>
                    <a:pt x="5267" y="440"/>
                  </a:cubicBezTo>
                  <a:cubicBezTo>
                    <a:pt x="6079" y="440"/>
                    <a:pt x="6892" y="415"/>
                    <a:pt x="7702" y="367"/>
                  </a:cubicBezTo>
                  <a:cubicBezTo>
                    <a:pt x="8112" y="341"/>
                    <a:pt x="8514" y="306"/>
                    <a:pt x="8924" y="271"/>
                  </a:cubicBezTo>
                  <a:lnTo>
                    <a:pt x="9143" y="253"/>
                  </a:lnTo>
                  <a:lnTo>
                    <a:pt x="9125" y="140"/>
                  </a:lnTo>
                  <a:cubicBezTo>
                    <a:pt x="8732" y="175"/>
                    <a:pt x="8339" y="218"/>
                    <a:pt x="7938" y="245"/>
                  </a:cubicBezTo>
                  <a:cubicBezTo>
                    <a:pt x="7222" y="288"/>
                    <a:pt x="6497" y="323"/>
                    <a:pt x="5781" y="332"/>
                  </a:cubicBezTo>
                  <a:cubicBezTo>
                    <a:pt x="5619" y="334"/>
                    <a:pt x="5457" y="335"/>
                    <a:pt x="5295" y="335"/>
                  </a:cubicBezTo>
                  <a:cubicBezTo>
                    <a:pt x="4008" y="335"/>
                    <a:pt x="2721" y="274"/>
                    <a:pt x="1441" y="157"/>
                  </a:cubicBezTo>
                  <a:cubicBezTo>
                    <a:pt x="961" y="114"/>
                    <a:pt x="490" y="61"/>
                    <a:pt x="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7" name="Google Shape;1037;p17"/>
            <p:cNvSpPr/>
            <p:nvPr/>
          </p:nvSpPr>
          <p:spPr>
            <a:xfrm>
              <a:off x="6379549" y="3695162"/>
              <a:ext cx="312564" cy="390680"/>
            </a:xfrm>
            <a:custGeom>
              <a:rect b="b" l="l" r="r" t="t"/>
              <a:pathLst>
                <a:path extrusionOk="0" h="2926" w="2341">
                  <a:moveTo>
                    <a:pt x="70" y="0"/>
                  </a:moveTo>
                  <a:lnTo>
                    <a:pt x="0" y="79"/>
                  </a:lnTo>
                  <a:cubicBezTo>
                    <a:pt x="149" y="315"/>
                    <a:pt x="306" y="551"/>
                    <a:pt x="463" y="778"/>
                  </a:cubicBezTo>
                  <a:cubicBezTo>
                    <a:pt x="882" y="1371"/>
                    <a:pt x="1336" y="1939"/>
                    <a:pt x="1834" y="2463"/>
                  </a:cubicBezTo>
                  <a:cubicBezTo>
                    <a:pt x="1982" y="2620"/>
                    <a:pt x="2131" y="2777"/>
                    <a:pt x="2288" y="2926"/>
                  </a:cubicBezTo>
                  <a:lnTo>
                    <a:pt x="2340" y="2882"/>
                  </a:lnTo>
                  <a:cubicBezTo>
                    <a:pt x="1467" y="2017"/>
                    <a:pt x="708" y="1048"/>
                    <a:pt x="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8" name="Google Shape;1038;p17"/>
            <p:cNvSpPr/>
            <p:nvPr/>
          </p:nvSpPr>
          <p:spPr>
            <a:xfrm>
              <a:off x="7989500" y="3761922"/>
              <a:ext cx="354622" cy="416048"/>
            </a:xfrm>
            <a:custGeom>
              <a:rect b="b" l="l" r="r" t="t"/>
              <a:pathLst>
                <a:path extrusionOk="0" h="3116" w="2656">
                  <a:moveTo>
                    <a:pt x="28" y="0"/>
                  </a:moveTo>
                  <a:cubicBezTo>
                    <a:pt x="14" y="0"/>
                    <a:pt x="1" y="11"/>
                    <a:pt x="1" y="33"/>
                  </a:cubicBezTo>
                  <a:cubicBezTo>
                    <a:pt x="1" y="574"/>
                    <a:pt x="27" y="1125"/>
                    <a:pt x="97" y="1666"/>
                  </a:cubicBezTo>
                  <a:cubicBezTo>
                    <a:pt x="123" y="1972"/>
                    <a:pt x="158" y="2268"/>
                    <a:pt x="201" y="2574"/>
                  </a:cubicBezTo>
                  <a:lnTo>
                    <a:pt x="193" y="2574"/>
                  </a:lnTo>
                  <a:cubicBezTo>
                    <a:pt x="167" y="2583"/>
                    <a:pt x="175" y="2618"/>
                    <a:pt x="201" y="2618"/>
                  </a:cubicBezTo>
                  <a:lnTo>
                    <a:pt x="210" y="2618"/>
                  </a:lnTo>
                  <a:cubicBezTo>
                    <a:pt x="228" y="2784"/>
                    <a:pt x="254" y="2949"/>
                    <a:pt x="289" y="3115"/>
                  </a:cubicBezTo>
                  <a:cubicBezTo>
                    <a:pt x="289" y="3089"/>
                    <a:pt x="289" y="3072"/>
                    <a:pt x="289" y="3054"/>
                  </a:cubicBezTo>
                  <a:lnTo>
                    <a:pt x="315" y="3054"/>
                  </a:lnTo>
                  <a:lnTo>
                    <a:pt x="341" y="3046"/>
                  </a:lnTo>
                  <a:cubicBezTo>
                    <a:pt x="324" y="2906"/>
                    <a:pt x="306" y="2757"/>
                    <a:pt x="289" y="2609"/>
                  </a:cubicBezTo>
                  <a:cubicBezTo>
                    <a:pt x="376" y="2591"/>
                    <a:pt x="463" y="2565"/>
                    <a:pt x="542" y="2539"/>
                  </a:cubicBezTo>
                  <a:cubicBezTo>
                    <a:pt x="655" y="2504"/>
                    <a:pt x="778" y="2469"/>
                    <a:pt x="891" y="2434"/>
                  </a:cubicBezTo>
                  <a:cubicBezTo>
                    <a:pt x="1127" y="2356"/>
                    <a:pt x="1354" y="2268"/>
                    <a:pt x="1581" y="2172"/>
                  </a:cubicBezTo>
                  <a:cubicBezTo>
                    <a:pt x="1948" y="2024"/>
                    <a:pt x="2306" y="1849"/>
                    <a:pt x="2655" y="1666"/>
                  </a:cubicBezTo>
                  <a:cubicBezTo>
                    <a:pt x="2638" y="1631"/>
                    <a:pt x="2638" y="1596"/>
                    <a:pt x="2620" y="1561"/>
                  </a:cubicBezTo>
                  <a:cubicBezTo>
                    <a:pt x="2515" y="1614"/>
                    <a:pt x="2402" y="1675"/>
                    <a:pt x="2297" y="1727"/>
                  </a:cubicBezTo>
                  <a:cubicBezTo>
                    <a:pt x="1852" y="1945"/>
                    <a:pt x="1406" y="2146"/>
                    <a:pt x="944" y="2312"/>
                  </a:cubicBezTo>
                  <a:cubicBezTo>
                    <a:pt x="821" y="2356"/>
                    <a:pt x="690" y="2399"/>
                    <a:pt x="559" y="2443"/>
                  </a:cubicBezTo>
                  <a:cubicBezTo>
                    <a:pt x="472" y="2478"/>
                    <a:pt x="367" y="2504"/>
                    <a:pt x="280" y="2539"/>
                  </a:cubicBezTo>
                  <a:cubicBezTo>
                    <a:pt x="245" y="2242"/>
                    <a:pt x="210" y="1945"/>
                    <a:pt x="184" y="1648"/>
                  </a:cubicBezTo>
                  <a:cubicBezTo>
                    <a:pt x="175" y="1596"/>
                    <a:pt x="167" y="1535"/>
                    <a:pt x="167" y="1474"/>
                  </a:cubicBezTo>
                  <a:cubicBezTo>
                    <a:pt x="184" y="1413"/>
                    <a:pt x="201" y="1343"/>
                    <a:pt x="219" y="1282"/>
                  </a:cubicBezTo>
                  <a:cubicBezTo>
                    <a:pt x="245" y="1177"/>
                    <a:pt x="271" y="1081"/>
                    <a:pt x="306" y="976"/>
                  </a:cubicBezTo>
                  <a:cubicBezTo>
                    <a:pt x="367" y="784"/>
                    <a:pt x="446" y="592"/>
                    <a:pt x="507" y="400"/>
                  </a:cubicBezTo>
                  <a:cubicBezTo>
                    <a:pt x="518" y="378"/>
                    <a:pt x="502" y="363"/>
                    <a:pt x="486" y="363"/>
                  </a:cubicBezTo>
                  <a:cubicBezTo>
                    <a:pt x="476" y="363"/>
                    <a:pt x="467" y="369"/>
                    <a:pt x="463" y="382"/>
                  </a:cubicBezTo>
                  <a:cubicBezTo>
                    <a:pt x="367" y="566"/>
                    <a:pt x="297" y="749"/>
                    <a:pt x="245" y="950"/>
                  </a:cubicBezTo>
                  <a:cubicBezTo>
                    <a:pt x="210" y="1046"/>
                    <a:pt x="184" y="1142"/>
                    <a:pt x="167" y="1238"/>
                  </a:cubicBezTo>
                  <a:lnTo>
                    <a:pt x="149" y="1282"/>
                  </a:lnTo>
                  <a:cubicBezTo>
                    <a:pt x="123" y="863"/>
                    <a:pt x="105" y="444"/>
                    <a:pt x="62" y="33"/>
                  </a:cubicBezTo>
                  <a:cubicBezTo>
                    <a:pt x="57" y="11"/>
                    <a:pt x="42" y="0"/>
                    <a:pt x="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9" name="Google Shape;1039;p17"/>
            <p:cNvSpPr/>
            <p:nvPr/>
          </p:nvSpPr>
          <p:spPr>
            <a:xfrm>
              <a:off x="6817085" y="3746567"/>
              <a:ext cx="54075" cy="198277"/>
            </a:xfrm>
            <a:custGeom>
              <a:rect b="b" l="l" r="r" t="t"/>
              <a:pathLst>
                <a:path extrusionOk="0" h="1485" w="405">
                  <a:moveTo>
                    <a:pt x="259" y="1"/>
                  </a:moveTo>
                  <a:cubicBezTo>
                    <a:pt x="250" y="1"/>
                    <a:pt x="242" y="8"/>
                    <a:pt x="242" y="17"/>
                  </a:cubicBezTo>
                  <a:cubicBezTo>
                    <a:pt x="277" y="297"/>
                    <a:pt x="295" y="567"/>
                    <a:pt x="286" y="847"/>
                  </a:cubicBezTo>
                  <a:cubicBezTo>
                    <a:pt x="216" y="681"/>
                    <a:pt x="129" y="524"/>
                    <a:pt x="33" y="375"/>
                  </a:cubicBezTo>
                  <a:cubicBezTo>
                    <a:pt x="30" y="370"/>
                    <a:pt x="26" y="368"/>
                    <a:pt x="22" y="368"/>
                  </a:cubicBezTo>
                  <a:cubicBezTo>
                    <a:pt x="11" y="368"/>
                    <a:pt x="0" y="380"/>
                    <a:pt x="6" y="393"/>
                  </a:cubicBezTo>
                  <a:cubicBezTo>
                    <a:pt x="102" y="576"/>
                    <a:pt x="190" y="768"/>
                    <a:pt x="286" y="960"/>
                  </a:cubicBezTo>
                  <a:lnTo>
                    <a:pt x="286" y="1283"/>
                  </a:lnTo>
                  <a:cubicBezTo>
                    <a:pt x="286" y="1344"/>
                    <a:pt x="277" y="1414"/>
                    <a:pt x="277" y="1484"/>
                  </a:cubicBezTo>
                  <a:cubicBezTo>
                    <a:pt x="303" y="1467"/>
                    <a:pt x="329" y="1440"/>
                    <a:pt x="347" y="1423"/>
                  </a:cubicBezTo>
                  <a:lnTo>
                    <a:pt x="347" y="1283"/>
                  </a:lnTo>
                  <a:cubicBezTo>
                    <a:pt x="356" y="1222"/>
                    <a:pt x="356" y="1161"/>
                    <a:pt x="356" y="1100"/>
                  </a:cubicBezTo>
                  <a:lnTo>
                    <a:pt x="373" y="1117"/>
                  </a:lnTo>
                  <a:cubicBezTo>
                    <a:pt x="376" y="1127"/>
                    <a:pt x="382" y="1131"/>
                    <a:pt x="387" y="1131"/>
                  </a:cubicBezTo>
                  <a:cubicBezTo>
                    <a:pt x="396" y="1131"/>
                    <a:pt x="405" y="1120"/>
                    <a:pt x="399" y="1109"/>
                  </a:cubicBezTo>
                  <a:cubicBezTo>
                    <a:pt x="399" y="1074"/>
                    <a:pt x="373" y="1039"/>
                    <a:pt x="364" y="1004"/>
                  </a:cubicBezTo>
                  <a:lnTo>
                    <a:pt x="364" y="847"/>
                  </a:lnTo>
                  <a:cubicBezTo>
                    <a:pt x="373" y="567"/>
                    <a:pt x="347" y="288"/>
                    <a:pt x="277" y="17"/>
                  </a:cubicBezTo>
                  <a:cubicBezTo>
                    <a:pt x="273" y="5"/>
                    <a:pt x="266" y="1"/>
                    <a:pt x="2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0" name="Google Shape;1040;p17"/>
            <p:cNvSpPr/>
            <p:nvPr/>
          </p:nvSpPr>
          <p:spPr>
            <a:xfrm>
              <a:off x="7034718" y="3183384"/>
              <a:ext cx="816192" cy="245143"/>
            </a:xfrm>
            <a:custGeom>
              <a:rect b="b" l="l" r="r" t="t"/>
              <a:pathLst>
                <a:path extrusionOk="0" h="1836" w="6113">
                  <a:moveTo>
                    <a:pt x="70" y="0"/>
                  </a:moveTo>
                  <a:lnTo>
                    <a:pt x="0" y="18"/>
                  </a:lnTo>
                  <a:cubicBezTo>
                    <a:pt x="463" y="839"/>
                    <a:pt x="1232" y="1458"/>
                    <a:pt x="2140" y="1712"/>
                  </a:cubicBezTo>
                  <a:cubicBezTo>
                    <a:pt x="2445" y="1794"/>
                    <a:pt x="2757" y="1835"/>
                    <a:pt x="3070" y="1835"/>
                  </a:cubicBezTo>
                  <a:cubicBezTo>
                    <a:pt x="3357" y="1835"/>
                    <a:pt x="3646" y="1800"/>
                    <a:pt x="3930" y="1729"/>
                  </a:cubicBezTo>
                  <a:cubicBezTo>
                    <a:pt x="4523" y="1581"/>
                    <a:pt x="5065" y="1275"/>
                    <a:pt x="5493" y="839"/>
                  </a:cubicBezTo>
                  <a:cubicBezTo>
                    <a:pt x="5720" y="594"/>
                    <a:pt x="5929" y="332"/>
                    <a:pt x="6113" y="61"/>
                  </a:cubicBezTo>
                  <a:cubicBezTo>
                    <a:pt x="6086" y="44"/>
                    <a:pt x="6051" y="35"/>
                    <a:pt x="6017" y="27"/>
                  </a:cubicBezTo>
                  <a:cubicBezTo>
                    <a:pt x="5886" y="219"/>
                    <a:pt x="5746" y="402"/>
                    <a:pt x="5597" y="577"/>
                  </a:cubicBezTo>
                  <a:cubicBezTo>
                    <a:pt x="5213" y="1039"/>
                    <a:pt x="4707" y="1380"/>
                    <a:pt x="4139" y="1572"/>
                  </a:cubicBezTo>
                  <a:cubicBezTo>
                    <a:pt x="3789" y="1685"/>
                    <a:pt x="3421" y="1742"/>
                    <a:pt x="3056" y="1742"/>
                  </a:cubicBezTo>
                  <a:cubicBezTo>
                    <a:pt x="2830" y="1742"/>
                    <a:pt x="2605" y="1720"/>
                    <a:pt x="2384" y="1677"/>
                  </a:cubicBezTo>
                  <a:cubicBezTo>
                    <a:pt x="1834" y="1563"/>
                    <a:pt x="1328" y="1319"/>
                    <a:pt x="891" y="970"/>
                  </a:cubicBezTo>
                  <a:cubicBezTo>
                    <a:pt x="568" y="699"/>
                    <a:pt x="289" y="367"/>
                    <a:pt x="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1" name="Google Shape;1041;p17"/>
            <p:cNvSpPr/>
            <p:nvPr/>
          </p:nvSpPr>
          <p:spPr>
            <a:xfrm>
              <a:off x="7119768" y="3143729"/>
              <a:ext cx="654236" cy="197476"/>
            </a:xfrm>
            <a:custGeom>
              <a:rect b="b" l="l" r="r" t="t"/>
              <a:pathLst>
                <a:path extrusionOk="0" h="1479" w="4900">
                  <a:moveTo>
                    <a:pt x="2241" y="0"/>
                  </a:moveTo>
                  <a:cubicBezTo>
                    <a:pt x="1957" y="0"/>
                    <a:pt x="1673" y="9"/>
                    <a:pt x="1389" y="27"/>
                  </a:cubicBezTo>
                  <a:lnTo>
                    <a:pt x="1319" y="35"/>
                  </a:lnTo>
                  <a:cubicBezTo>
                    <a:pt x="874" y="70"/>
                    <a:pt x="437" y="114"/>
                    <a:pt x="1" y="193"/>
                  </a:cubicBezTo>
                  <a:cubicBezTo>
                    <a:pt x="568" y="760"/>
                    <a:pt x="1171" y="1380"/>
                    <a:pt x="2018" y="1467"/>
                  </a:cubicBezTo>
                  <a:cubicBezTo>
                    <a:pt x="2109" y="1475"/>
                    <a:pt x="2201" y="1479"/>
                    <a:pt x="2292" y="1479"/>
                  </a:cubicBezTo>
                  <a:cubicBezTo>
                    <a:pt x="3035" y="1479"/>
                    <a:pt x="3758" y="1228"/>
                    <a:pt x="4349" y="769"/>
                  </a:cubicBezTo>
                  <a:cubicBezTo>
                    <a:pt x="4506" y="638"/>
                    <a:pt x="4655" y="498"/>
                    <a:pt x="4794" y="341"/>
                  </a:cubicBezTo>
                  <a:cubicBezTo>
                    <a:pt x="4829" y="306"/>
                    <a:pt x="4864" y="262"/>
                    <a:pt x="4899" y="227"/>
                  </a:cubicBezTo>
                  <a:cubicBezTo>
                    <a:pt x="4760" y="201"/>
                    <a:pt x="4620" y="184"/>
                    <a:pt x="4480" y="166"/>
                  </a:cubicBezTo>
                  <a:lnTo>
                    <a:pt x="4402" y="149"/>
                  </a:lnTo>
                  <a:cubicBezTo>
                    <a:pt x="3974" y="88"/>
                    <a:pt x="3528" y="53"/>
                    <a:pt x="3092" y="27"/>
                  </a:cubicBezTo>
                  <a:cubicBezTo>
                    <a:pt x="2808" y="9"/>
                    <a:pt x="2524" y="0"/>
                    <a:pt x="2241" y="0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2" name="Google Shape;1042;p17"/>
            <p:cNvSpPr/>
            <p:nvPr/>
          </p:nvSpPr>
          <p:spPr>
            <a:xfrm>
              <a:off x="6497311" y="1581424"/>
              <a:ext cx="1887537" cy="1558980"/>
            </a:xfrm>
            <a:custGeom>
              <a:rect b="b" l="l" r="r" t="t"/>
              <a:pathLst>
                <a:path extrusionOk="0" h="11676" w="14137">
                  <a:moveTo>
                    <a:pt x="6908" y="1"/>
                  </a:moveTo>
                  <a:cubicBezTo>
                    <a:pt x="6799" y="1"/>
                    <a:pt x="6691" y="7"/>
                    <a:pt x="6584" y="19"/>
                  </a:cubicBezTo>
                  <a:cubicBezTo>
                    <a:pt x="6217" y="45"/>
                    <a:pt x="5859" y="123"/>
                    <a:pt x="5510" y="237"/>
                  </a:cubicBezTo>
                  <a:cubicBezTo>
                    <a:pt x="4602" y="534"/>
                    <a:pt x="3798" y="1093"/>
                    <a:pt x="3213" y="1843"/>
                  </a:cubicBezTo>
                  <a:cubicBezTo>
                    <a:pt x="2943" y="2193"/>
                    <a:pt x="2716" y="2594"/>
                    <a:pt x="2707" y="3031"/>
                  </a:cubicBezTo>
                  <a:cubicBezTo>
                    <a:pt x="2698" y="3310"/>
                    <a:pt x="2777" y="3590"/>
                    <a:pt x="2786" y="3869"/>
                  </a:cubicBezTo>
                  <a:cubicBezTo>
                    <a:pt x="2786" y="4149"/>
                    <a:pt x="2672" y="4472"/>
                    <a:pt x="2419" y="4576"/>
                  </a:cubicBezTo>
                  <a:cubicBezTo>
                    <a:pt x="2244" y="4655"/>
                    <a:pt x="2026" y="4620"/>
                    <a:pt x="1869" y="4725"/>
                  </a:cubicBezTo>
                  <a:cubicBezTo>
                    <a:pt x="1703" y="4838"/>
                    <a:pt x="1624" y="5039"/>
                    <a:pt x="1659" y="5240"/>
                  </a:cubicBezTo>
                  <a:cubicBezTo>
                    <a:pt x="1694" y="5432"/>
                    <a:pt x="1773" y="5616"/>
                    <a:pt x="1877" y="5781"/>
                  </a:cubicBezTo>
                  <a:cubicBezTo>
                    <a:pt x="1794" y="5765"/>
                    <a:pt x="1710" y="5757"/>
                    <a:pt x="1626" y="5757"/>
                  </a:cubicBezTo>
                  <a:cubicBezTo>
                    <a:pt x="961" y="5757"/>
                    <a:pt x="305" y="6257"/>
                    <a:pt x="157" y="6917"/>
                  </a:cubicBezTo>
                  <a:cubicBezTo>
                    <a:pt x="0" y="7659"/>
                    <a:pt x="480" y="8479"/>
                    <a:pt x="1196" y="8724"/>
                  </a:cubicBezTo>
                  <a:cubicBezTo>
                    <a:pt x="830" y="8768"/>
                    <a:pt x="533" y="9117"/>
                    <a:pt x="489" y="9492"/>
                  </a:cubicBezTo>
                  <a:cubicBezTo>
                    <a:pt x="463" y="9877"/>
                    <a:pt x="611" y="10252"/>
                    <a:pt x="891" y="10514"/>
                  </a:cubicBezTo>
                  <a:cubicBezTo>
                    <a:pt x="1170" y="10767"/>
                    <a:pt x="1502" y="10959"/>
                    <a:pt x="1860" y="11073"/>
                  </a:cubicBezTo>
                  <a:cubicBezTo>
                    <a:pt x="2079" y="11148"/>
                    <a:pt x="2312" y="11206"/>
                    <a:pt x="2537" y="11206"/>
                  </a:cubicBezTo>
                  <a:cubicBezTo>
                    <a:pt x="2680" y="11206"/>
                    <a:pt x="2819" y="11183"/>
                    <a:pt x="2951" y="11125"/>
                  </a:cubicBezTo>
                  <a:cubicBezTo>
                    <a:pt x="3161" y="11012"/>
                    <a:pt x="3344" y="10872"/>
                    <a:pt x="3502" y="10697"/>
                  </a:cubicBezTo>
                  <a:cubicBezTo>
                    <a:pt x="3589" y="10802"/>
                    <a:pt x="3694" y="10889"/>
                    <a:pt x="3807" y="10968"/>
                  </a:cubicBezTo>
                  <a:cubicBezTo>
                    <a:pt x="4413" y="11430"/>
                    <a:pt x="5157" y="11675"/>
                    <a:pt x="5913" y="11675"/>
                  </a:cubicBezTo>
                  <a:cubicBezTo>
                    <a:pt x="6029" y="11675"/>
                    <a:pt x="6145" y="11669"/>
                    <a:pt x="6261" y="11658"/>
                  </a:cubicBezTo>
                  <a:cubicBezTo>
                    <a:pt x="6689" y="11614"/>
                    <a:pt x="7134" y="11466"/>
                    <a:pt x="7387" y="11125"/>
                  </a:cubicBezTo>
                  <a:cubicBezTo>
                    <a:pt x="7773" y="11315"/>
                    <a:pt x="8188" y="11408"/>
                    <a:pt x="8600" y="11408"/>
                  </a:cubicBezTo>
                  <a:cubicBezTo>
                    <a:pt x="9231" y="11408"/>
                    <a:pt x="9854" y="11190"/>
                    <a:pt x="10356" y="10767"/>
                  </a:cubicBezTo>
                  <a:cubicBezTo>
                    <a:pt x="10469" y="10671"/>
                    <a:pt x="10565" y="10575"/>
                    <a:pt x="10679" y="10479"/>
                  </a:cubicBezTo>
                  <a:cubicBezTo>
                    <a:pt x="10932" y="10680"/>
                    <a:pt x="11142" y="10951"/>
                    <a:pt x="11439" y="11090"/>
                  </a:cubicBezTo>
                  <a:cubicBezTo>
                    <a:pt x="11601" y="11163"/>
                    <a:pt x="11777" y="11191"/>
                    <a:pt x="11956" y="11191"/>
                  </a:cubicBezTo>
                  <a:cubicBezTo>
                    <a:pt x="12162" y="11191"/>
                    <a:pt x="12373" y="11154"/>
                    <a:pt x="12574" y="11108"/>
                  </a:cubicBezTo>
                  <a:cubicBezTo>
                    <a:pt x="13159" y="10968"/>
                    <a:pt x="13787" y="10697"/>
                    <a:pt x="14014" y="10138"/>
                  </a:cubicBezTo>
                  <a:cubicBezTo>
                    <a:pt x="14110" y="9885"/>
                    <a:pt x="14137" y="9615"/>
                    <a:pt x="14084" y="9353"/>
                  </a:cubicBezTo>
                  <a:cubicBezTo>
                    <a:pt x="13979" y="8706"/>
                    <a:pt x="13508" y="8087"/>
                    <a:pt x="12871" y="7964"/>
                  </a:cubicBezTo>
                  <a:cubicBezTo>
                    <a:pt x="13246" y="7903"/>
                    <a:pt x="13499" y="7493"/>
                    <a:pt x="13456" y="7109"/>
                  </a:cubicBezTo>
                  <a:cubicBezTo>
                    <a:pt x="13421" y="6724"/>
                    <a:pt x="13159" y="6401"/>
                    <a:pt x="12844" y="6183"/>
                  </a:cubicBezTo>
                  <a:cubicBezTo>
                    <a:pt x="12609" y="6017"/>
                    <a:pt x="12312" y="5869"/>
                    <a:pt x="12224" y="5589"/>
                  </a:cubicBezTo>
                  <a:cubicBezTo>
                    <a:pt x="12155" y="5354"/>
                    <a:pt x="12251" y="5109"/>
                    <a:pt x="12286" y="4865"/>
                  </a:cubicBezTo>
                  <a:cubicBezTo>
                    <a:pt x="12329" y="4515"/>
                    <a:pt x="12233" y="4166"/>
                    <a:pt x="12111" y="3834"/>
                  </a:cubicBezTo>
                  <a:cubicBezTo>
                    <a:pt x="11735" y="2839"/>
                    <a:pt x="11142" y="1939"/>
                    <a:pt x="10373" y="1206"/>
                  </a:cubicBezTo>
                  <a:cubicBezTo>
                    <a:pt x="10373" y="1180"/>
                    <a:pt x="10338" y="1136"/>
                    <a:pt x="10277" y="1084"/>
                  </a:cubicBezTo>
                  <a:cubicBezTo>
                    <a:pt x="10146" y="996"/>
                    <a:pt x="10015" y="909"/>
                    <a:pt x="9867" y="831"/>
                  </a:cubicBezTo>
                  <a:cubicBezTo>
                    <a:pt x="9691" y="759"/>
                    <a:pt x="9501" y="716"/>
                    <a:pt x="9309" y="716"/>
                  </a:cubicBezTo>
                  <a:cubicBezTo>
                    <a:pt x="9291" y="716"/>
                    <a:pt x="9273" y="716"/>
                    <a:pt x="9256" y="717"/>
                  </a:cubicBezTo>
                  <a:cubicBezTo>
                    <a:pt x="9212" y="717"/>
                    <a:pt x="9168" y="726"/>
                    <a:pt x="9125" y="726"/>
                  </a:cubicBezTo>
                  <a:cubicBezTo>
                    <a:pt x="9072" y="726"/>
                    <a:pt x="9029" y="735"/>
                    <a:pt x="8985" y="743"/>
                  </a:cubicBezTo>
                  <a:cubicBezTo>
                    <a:pt x="8852" y="759"/>
                    <a:pt x="8776" y="781"/>
                    <a:pt x="8714" y="781"/>
                  </a:cubicBezTo>
                  <a:cubicBezTo>
                    <a:pt x="8638" y="781"/>
                    <a:pt x="8585" y="747"/>
                    <a:pt x="8479" y="621"/>
                  </a:cubicBezTo>
                  <a:cubicBezTo>
                    <a:pt x="8400" y="525"/>
                    <a:pt x="8313" y="438"/>
                    <a:pt x="8208" y="368"/>
                  </a:cubicBezTo>
                  <a:cubicBezTo>
                    <a:pt x="8068" y="272"/>
                    <a:pt x="7911" y="193"/>
                    <a:pt x="7754" y="132"/>
                  </a:cubicBezTo>
                  <a:cubicBezTo>
                    <a:pt x="7481" y="43"/>
                    <a:pt x="7195" y="1"/>
                    <a:pt x="69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3" name="Google Shape;1043;p17"/>
            <p:cNvSpPr/>
            <p:nvPr/>
          </p:nvSpPr>
          <p:spPr>
            <a:xfrm>
              <a:off x="6947264" y="2156089"/>
              <a:ext cx="1041169" cy="984176"/>
            </a:xfrm>
            <a:custGeom>
              <a:rect b="b" l="l" r="r" t="t"/>
              <a:pathLst>
                <a:path extrusionOk="0" h="7371" w="7798">
                  <a:moveTo>
                    <a:pt x="5816" y="1"/>
                  </a:moveTo>
                  <a:cubicBezTo>
                    <a:pt x="5723" y="1"/>
                    <a:pt x="5629" y="10"/>
                    <a:pt x="5536" y="28"/>
                  </a:cubicBezTo>
                  <a:cubicBezTo>
                    <a:pt x="5274" y="98"/>
                    <a:pt x="5030" y="220"/>
                    <a:pt x="4812" y="386"/>
                  </a:cubicBezTo>
                  <a:cubicBezTo>
                    <a:pt x="4558" y="578"/>
                    <a:pt x="4305" y="788"/>
                    <a:pt x="4043" y="962"/>
                  </a:cubicBezTo>
                  <a:cubicBezTo>
                    <a:pt x="3729" y="1181"/>
                    <a:pt x="3388" y="1355"/>
                    <a:pt x="3039" y="1504"/>
                  </a:cubicBezTo>
                  <a:cubicBezTo>
                    <a:pt x="2690" y="1643"/>
                    <a:pt x="2332" y="1748"/>
                    <a:pt x="1965" y="1818"/>
                  </a:cubicBezTo>
                  <a:cubicBezTo>
                    <a:pt x="1625" y="1870"/>
                    <a:pt x="1249" y="1914"/>
                    <a:pt x="961" y="2124"/>
                  </a:cubicBezTo>
                  <a:cubicBezTo>
                    <a:pt x="472" y="2490"/>
                    <a:pt x="193" y="3119"/>
                    <a:pt x="70" y="3704"/>
                  </a:cubicBezTo>
                  <a:cubicBezTo>
                    <a:pt x="1" y="4027"/>
                    <a:pt x="9" y="4359"/>
                    <a:pt x="79" y="4682"/>
                  </a:cubicBezTo>
                  <a:cubicBezTo>
                    <a:pt x="175" y="5022"/>
                    <a:pt x="315" y="5346"/>
                    <a:pt x="498" y="5651"/>
                  </a:cubicBezTo>
                  <a:cubicBezTo>
                    <a:pt x="795" y="6201"/>
                    <a:pt x="1022" y="6821"/>
                    <a:pt x="1511" y="7223"/>
                  </a:cubicBezTo>
                  <a:cubicBezTo>
                    <a:pt x="1845" y="7321"/>
                    <a:pt x="2194" y="7370"/>
                    <a:pt x="2543" y="7370"/>
                  </a:cubicBezTo>
                  <a:cubicBezTo>
                    <a:pt x="2659" y="7370"/>
                    <a:pt x="2775" y="7365"/>
                    <a:pt x="2891" y="7354"/>
                  </a:cubicBezTo>
                  <a:cubicBezTo>
                    <a:pt x="3319" y="7310"/>
                    <a:pt x="3764" y="7162"/>
                    <a:pt x="4017" y="6821"/>
                  </a:cubicBezTo>
                  <a:cubicBezTo>
                    <a:pt x="4402" y="7008"/>
                    <a:pt x="4818" y="7101"/>
                    <a:pt x="5231" y="7101"/>
                  </a:cubicBezTo>
                  <a:cubicBezTo>
                    <a:pt x="5783" y="7101"/>
                    <a:pt x="6330" y="6936"/>
                    <a:pt x="6794" y="6612"/>
                  </a:cubicBezTo>
                  <a:cubicBezTo>
                    <a:pt x="6907" y="6428"/>
                    <a:pt x="7003" y="6245"/>
                    <a:pt x="7091" y="6062"/>
                  </a:cubicBezTo>
                  <a:cubicBezTo>
                    <a:pt x="7431" y="5363"/>
                    <a:pt x="7719" y="4603"/>
                    <a:pt x="7772" y="3835"/>
                  </a:cubicBezTo>
                  <a:cubicBezTo>
                    <a:pt x="7798" y="3049"/>
                    <a:pt x="7684" y="2263"/>
                    <a:pt x="7440" y="1512"/>
                  </a:cubicBezTo>
                  <a:cubicBezTo>
                    <a:pt x="7274" y="962"/>
                    <a:pt x="7003" y="403"/>
                    <a:pt x="6462" y="150"/>
                  </a:cubicBezTo>
                  <a:cubicBezTo>
                    <a:pt x="6259" y="52"/>
                    <a:pt x="6039" y="1"/>
                    <a:pt x="581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4" name="Google Shape;1044;p17"/>
            <p:cNvSpPr/>
            <p:nvPr/>
          </p:nvSpPr>
          <p:spPr>
            <a:xfrm>
              <a:off x="7298148" y="2937309"/>
              <a:ext cx="342873" cy="319647"/>
            </a:xfrm>
            <a:custGeom>
              <a:rect b="b" l="l" r="r" t="t"/>
              <a:pathLst>
                <a:path extrusionOk="0" h="2394" w="2568">
                  <a:moveTo>
                    <a:pt x="1" y="1"/>
                  </a:moveTo>
                  <a:lnTo>
                    <a:pt x="1" y="1808"/>
                  </a:lnTo>
                  <a:cubicBezTo>
                    <a:pt x="1" y="1878"/>
                    <a:pt x="27" y="1939"/>
                    <a:pt x="62" y="1992"/>
                  </a:cubicBezTo>
                  <a:cubicBezTo>
                    <a:pt x="184" y="2131"/>
                    <a:pt x="507" y="2393"/>
                    <a:pt x="1284" y="2393"/>
                  </a:cubicBezTo>
                  <a:cubicBezTo>
                    <a:pt x="2061" y="2393"/>
                    <a:pt x="2385" y="2131"/>
                    <a:pt x="2507" y="1992"/>
                  </a:cubicBezTo>
                  <a:cubicBezTo>
                    <a:pt x="2550" y="1939"/>
                    <a:pt x="2568" y="1878"/>
                    <a:pt x="2568" y="1808"/>
                  </a:cubicBezTo>
                  <a:lnTo>
                    <a:pt x="2568" y="1"/>
                  </a:ln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5" name="Google Shape;1045;p17"/>
            <p:cNvSpPr/>
            <p:nvPr/>
          </p:nvSpPr>
          <p:spPr>
            <a:xfrm>
              <a:off x="7836756" y="2320985"/>
              <a:ext cx="246874" cy="327925"/>
            </a:xfrm>
            <a:custGeom>
              <a:rect b="b" l="l" r="r" t="t"/>
              <a:pathLst>
                <a:path extrusionOk="0" h="2456" w="1849">
                  <a:moveTo>
                    <a:pt x="936" y="1"/>
                  </a:moveTo>
                  <a:cubicBezTo>
                    <a:pt x="537" y="1"/>
                    <a:pt x="298" y="574"/>
                    <a:pt x="298" y="574"/>
                  </a:cubicBezTo>
                  <a:cubicBezTo>
                    <a:pt x="140" y="1028"/>
                    <a:pt x="1" y="2067"/>
                    <a:pt x="341" y="2347"/>
                  </a:cubicBezTo>
                  <a:cubicBezTo>
                    <a:pt x="430" y="2422"/>
                    <a:pt x="521" y="2456"/>
                    <a:pt x="610" y="2456"/>
                  </a:cubicBezTo>
                  <a:cubicBezTo>
                    <a:pt x="1264" y="2456"/>
                    <a:pt x="1848" y="640"/>
                    <a:pt x="1311" y="164"/>
                  </a:cubicBezTo>
                  <a:cubicBezTo>
                    <a:pt x="1174" y="47"/>
                    <a:pt x="1048" y="1"/>
                    <a:pt x="936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6" name="Google Shape;1046;p17"/>
            <p:cNvSpPr/>
            <p:nvPr/>
          </p:nvSpPr>
          <p:spPr>
            <a:xfrm>
              <a:off x="7920739" y="2394154"/>
              <a:ext cx="88789" cy="151679"/>
            </a:xfrm>
            <a:custGeom>
              <a:rect b="b" l="l" r="r" t="t"/>
              <a:pathLst>
                <a:path extrusionOk="0" h="1136" w="665">
                  <a:moveTo>
                    <a:pt x="446" y="1"/>
                  </a:moveTo>
                  <a:cubicBezTo>
                    <a:pt x="378" y="1"/>
                    <a:pt x="312" y="51"/>
                    <a:pt x="262" y="122"/>
                  </a:cubicBezTo>
                  <a:cubicBezTo>
                    <a:pt x="166" y="244"/>
                    <a:pt x="105" y="384"/>
                    <a:pt x="70" y="541"/>
                  </a:cubicBezTo>
                  <a:cubicBezTo>
                    <a:pt x="44" y="629"/>
                    <a:pt x="35" y="725"/>
                    <a:pt x="27" y="821"/>
                  </a:cubicBezTo>
                  <a:cubicBezTo>
                    <a:pt x="9" y="917"/>
                    <a:pt x="0" y="1013"/>
                    <a:pt x="18" y="1109"/>
                  </a:cubicBezTo>
                  <a:cubicBezTo>
                    <a:pt x="18" y="1126"/>
                    <a:pt x="27" y="1135"/>
                    <a:pt x="36" y="1135"/>
                  </a:cubicBezTo>
                  <a:cubicBezTo>
                    <a:pt x="46" y="1135"/>
                    <a:pt x="57" y="1126"/>
                    <a:pt x="62" y="1109"/>
                  </a:cubicBezTo>
                  <a:cubicBezTo>
                    <a:pt x="79" y="1039"/>
                    <a:pt x="97" y="960"/>
                    <a:pt x="97" y="882"/>
                  </a:cubicBezTo>
                  <a:cubicBezTo>
                    <a:pt x="105" y="812"/>
                    <a:pt x="114" y="733"/>
                    <a:pt x="131" y="655"/>
                  </a:cubicBezTo>
                  <a:cubicBezTo>
                    <a:pt x="149" y="524"/>
                    <a:pt x="193" y="393"/>
                    <a:pt x="254" y="279"/>
                  </a:cubicBezTo>
                  <a:cubicBezTo>
                    <a:pt x="280" y="236"/>
                    <a:pt x="306" y="192"/>
                    <a:pt x="341" y="148"/>
                  </a:cubicBezTo>
                  <a:cubicBezTo>
                    <a:pt x="437" y="393"/>
                    <a:pt x="455" y="655"/>
                    <a:pt x="393" y="908"/>
                  </a:cubicBezTo>
                  <a:cubicBezTo>
                    <a:pt x="387" y="914"/>
                    <a:pt x="398" y="924"/>
                    <a:pt x="408" y="924"/>
                  </a:cubicBezTo>
                  <a:cubicBezTo>
                    <a:pt x="412" y="924"/>
                    <a:pt x="417" y="922"/>
                    <a:pt x="420" y="917"/>
                  </a:cubicBezTo>
                  <a:cubicBezTo>
                    <a:pt x="507" y="655"/>
                    <a:pt x="498" y="375"/>
                    <a:pt x="376" y="122"/>
                  </a:cubicBezTo>
                  <a:cubicBezTo>
                    <a:pt x="393" y="100"/>
                    <a:pt x="420" y="90"/>
                    <a:pt x="447" y="90"/>
                  </a:cubicBezTo>
                  <a:cubicBezTo>
                    <a:pt x="474" y="90"/>
                    <a:pt x="503" y="100"/>
                    <a:pt x="524" y="122"/>
                  </a:cubicBezTo>
                  <a:cubicBezTo>
                    <a:pt x="612" y="218"/>
                    <a:pt x="603" y="384"/>
                    <a:pt x="594" y="524"/>
                  </a:cubicBezTo>
                  <a:cubicBezTo>
                    <a:pt x="594" y="528"/>
                    <a:pt x="601" y="530"/>
                    <a:pt x="607" y="530"/>
                  </a:cubicBezTo>
                  <a:cubicBezTo>
                    <a:pt x="614" y="530"/>
                    <a:pt x="620" y="528"/>
                    <a:pt x="620" y="524"/>
                  </a:cubicBezTo>
                  <a:cubicBezTo>
                    <a:pt x="647" y="367"/>
                    <a:pt x="664" y="175"/>
                    <a:pt x="568" y="61"/>
                  </a:cubicBezTo>
                  <a:cubicBezTo>
                    <a:pt x="529" y="19"/>
                    <a:pt x="487" y="1"/>
                    <a:pt x="446" y="1"/>
                  </a:cubicBezTo>
                  <a:close/>
                </a:path>
              </a:pathLst>
            </a:custGeom>
            <a:solidFill>
              <a:srgbClr val="D5314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7" name="Google Shape;1047;p17"/>
            <p:cNvSpPr/>
            <p:nvPr/>
          </p:nvSpPr>
          <p:spPr>
            <a:xfrm>
              <a:off x="6823360" y="2320985"/>
              <a:ext cx="309360" cy="327925"/>
            </a:xfrm>
            <a:custGeom>
              <a:rect b="b" l="l" r="r" t="t"/>
              <a:pathLst>
                <a:path extrusionOk="0" h="2456" w="2317">
                  <a:moveTo>
                    <a:pt x="1150" y="1"/>
                  </a:moveTo>
                  <a:cubicBezTo>
                    <a:pt x="1009" y="1"/>
                    <a:pt x="853" y="47"/>
                    <a:pt x="684" y="164"/>
                  </a:cubicBezTo>
                  <a:cubicBezTo>
                    <a:pt x="0" y="640"/>
                    <a:pt x="737" y="2456"/>
                    <a:pt x="1560" y="2456"/>
                  </a:cubicBezTo>
                  <a:cubicBezTo>
                    <a:pt x="1672" y="2456"/>
                    <a:pt x="1786" y="2422"/>
                    <a:pt x="1898" y="2347"/>
                  </a:cubicBezTo>
                  <a:cubicBezTo>
                    <a:pt x="2317" y="2067"/>
                    <a:pt x="2151" y="1028"/>
                    <a:pt x="1950" y="574"/>
                  </a:cubicBezTo>
                  <a:cubicBezTo>
                    <a:pt x="1950" y="574"/>
                    <a:pt x="1648" y="1"/>
                    <a:pt x="1150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" name="Google Shape;1048;p17"/>
            <p:cNvSpPr/>
            <p:nvPr/>
          </p:nvSpPr>
          <p:spPr>
            <a:xfrm>
              <a:off x="6915754" y="2394154"/>
              <a:ext cx="110953" cy="151679"/>
            </a:xfrm>
            <a:custGeom>
              <a:rect b="b" l="l" r="r" t="t"/>
              <a:pathLst>
                <a:path extrusionOk="0" h="1136" w="831">
                  <a:moveTo>
                    <a:pt x="277" y="1"/>
                  </a:moveTo>
                  <a:cubicBezTo>
                    <a:pt x="227" y="1"/>
                    <a:pt x="178" y="19"/>
                    <a:pt x="132" y="61"/>
                  </a:cubicBezTo>
                  <a:cubicBezTo>
                    <a:pt x="1" y="175"/>
                    <a:pt x="27" y="367"/>
                    <a:pt x="71" y="524"/>
                  </a:cubicBezTo>
                  <a:cubicBezTo>
                    <a:pt x="71" y="528"/>
                    <a:pt x="75" y="530"/>
                    <a:pt x="81" y="530"/>
                  </a:cubicBezTo>
                  <a:cubicBezTo>
                    <a:pt x="86" y="530"/>
                    <a:pt x="93" y="528"/>
                    <a:pt x="97" y="524"/>
                  </a:cubicBezTo>
                  <a:cubicBezTo>
                    <a:pt x="79" y="384"/>
                    <a:pt x="71" y="218"/>
                    <a:pt x="193" y="122"/>
                  </a:cubicBezTo>
                  <a:cubicBezTo>
                    <a:pt x="219" y="100"/>
                    <a:pt x="250" y="90"/>
                    <a:pt x="281" y="90"/>
                  </a:cubicBezTo>
                  <a:cubicBezTo>
                    <a:pt x="313" y="90"/>
                    <a:pt x="346" y="100"/>
                    <a:pt x="376" y="122"/>
                  </a:cubicBezTo>
                  <a:cubicBezTo>
                    <a:pt x="219" y="367"/>
                    <a:pt x="202" y="664"/>
                    <a:pt x="324" y="917"/>
                  </a:cubicBezTo>
                  <a:cubicBezTo>
                    <a:pt x="324" y="922"/>
                    <a:pt x="327" y="924"/>
                    <a:pt x="332" y="924"/>
                  </a:cubicBezTo>
                  <a:cubicBezTo>
                    <a:pt x="341" y="924"/>
                    <a:pt x="356" y="914"/>
                    <a:pt x="350" y="908"/>
                  </a:cubicBezTo>
                  <a:cubicBezTo>
                    <a:pt x="272" y="655"/>
                    <a:pt x="298" y="384"/>
                    <a:pt x="411" y="148"/>
                  </a:cubicBezTo>
                  <a:cubicBezTo>
                    <a:pt x="455" y="192"/>
                    <a:pt x="490" y="236"/>
                    <a:pt x="525" y="279"/>
                  </a:cubicBezTo>
                  <a:cubicBezTo>
                    <a:pt x="595" y="393"/>
                    <a:pt x="647" y="524"/>
                    <a:pt x="682" y="655"/>
                  </a:cubicBezTo>
                  <a:cubicBezTo>
                    <a:pt x="699" y="733"/>
                    <a:pt x="708" y="812"/>
                    <a:pt x="717" y="882"/>
                  </a:cubicBezTo>
                  <a:cubicBezTo>
                    <a:pt x="726" y="960"/>
                    <a:pt x="734" y="1039"/>
                    <a:pt x="760" y="1109"/>
                  </a:cubicBezTo>
                  <a:cubicBezTo>
                    <a:pt x="765" y="1126"/>
                    <a:pt x="778" y="1135"/>
                    <a:pt x="791" y="1135"/>
                  </a:cubicBezTo>
                  <a:cubicBezTo>
                    <a:pt x="804" y="1135"/>
                    <a:pt x="817" y="1126"/>
                    <a:pt x="822" y="1109"/>
                  </a:cubicBezTo>
                  <a:cubicBezTo>
                    <a:pt x="830" y="1013"/>
                    <a:pt x="830" y="917"/>
                    <a:pt x="813" y="821"/>
                  </a:cubicBezTo>
                  <a:cubicBezTo>
                    <a:pt x="795" y="725"/>
                    <a:pt x="778" y="629"/>
                    <a:pt x="752" y="541"/>
                  </a:cubicBezTo>
                  <a:cubicBezTo>
                    <a:pt x="708" y="384"/>
                    <a:pt x="630" y="236"/>
                    <a:pt x="516" y="122"/>
                  </a:cubicBezTo>
                  <a:cubicBezTo>
                    <a:pt x="445" y="51"/>
                    <a:pt x="360" y="1"/>
                    <a:pt x="277" y="1"/>
                  </a:cubicBezTo>
                  <a:close/>
                </a:path>
              </a:pathLst>
            </a:custGeom>
            <a:solidFill>
              <a:srgbClr val="D5314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9" name="Google Shape;1049;p17"/>
            <p:cNvSpPr/>
            <p:nvPr/>
          </p:nvSpPr>
          <p:spPr>
            <a:xfrm>
              <a:off x="7000938" y="1814682"/>
              <a:ext cx="937426" cy="1241736"/>
            </a:xfrm>
            <a:custGeom>
              <a:rect b="b" l="l" r="r" t="t"/>
              <a:pathLst>
                <a:path extrusionOk="0" h="9300" w="7021">
                  <a:moveTo>
                    <a:pt x="3484" y="0"/>
                  </a:moveTo>
                  <a:cubicBezTo>
                    <a:pt x="1441" y="9"/>
                    <a:pt x="0" y="2463"/>
                    <a:pt x="0" y="4890"/>
                  </a:cubicBezTo>
                  <a:cubicBezTo>
                    <a:pt x="0" y="7326"/>
                    <a:pt x="1432" y="9300"/>
                    <a:pt x="3484" y="9300"/>
                  </a:cubicBezTo>
                  <a:cubicBezTo>
                    <a:pt x="5545" y="9300"/>
                    <a:pt x="7020" y="7326"/>
                    <a:pt x="7020" y="4890"/>
                  </a:cubicBezTo>
                  <a:cubicBezTo>
                    <a:pt x="7020" y="2454"/>
                    <a:pt x="6077" y="0"/>
                    <a:pt x="3484" y="0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0" name="Google Shape;1050;p17"/>
            <p:cNvSpPr/>
            <p:nvPr/>
          </p:nvSpPr>
          <p:spPr>
            <a:xfrm>
              <a:off x="7341407" y="2699511"/>
              <a:ext cx="300815" cy="119100"/>
            </a:xfrm>
            <a:custGeom>
              <a:rect b="b" l="l" r="r" t="t"/>
              <a:pathLst>
                <a:path extrusionOk="0" h="892" w="2253">
                  <a:moveTo>
                    <a:pt x="283" y="1"/>
                  </a:moveTo>
                  <a:cubicBezTo>
                    <a:pt x="174" y="1"/>
                    <a:pt x="102" y="6"/>
                    <a:pt x="87" y="18"/>
                  </a:cubicBezTo>
                  <a:cubicBezTo>
                    <a:pt x="1" y="96"/>
                    <a:pt x="496" y="892"/>
                    <a:pt x="1115" y="892"/>
                  </a:cubicBezTo>
                  <a:cubicBezTo>
                    <a:pt x="1122" y="892"/>
                    <a:pt x="1128" y="892"/>
                    <a:pt x="1135" y="891"/>
                  </a:cubicBezTo>
                  <a:cubicBezTo>
                    <a:pt x="1755" y="874"/>
                    <a:pt x="2253" y="263"/>
                    <a:pt x="2139" y="114"/>
                  </a:cubicBezTo>
                  <a:cubicBezTo>
                    <a:pt x="2139" y="114"/>
                    <a:pt x="798" y="1"/>
                    <a:pt x="2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1" name="Google Shape;1051;p17"/>
            <p:cNvSpPr/>
            <p:nvPr/>
          </p:nvSpPr>
          <p:spPr>
            <a:xfrm>
              <a:off x="7377457" y="2744908"/>
              <a:ext cx="173840" cy="73703"/>
            </a:xfrm>
            <a:custGeom>
              <a:rect b="b" l="l" r="r" t="t"/>
              <a:pathLst>
                <a:path extrusionOk="0" h="552" w="1302">
                  <a:moveTo>
                    <a:pt x="343" y="1"/>
                  </a:moveTo>
                  <a:cubicBezTo>
                    <a:pt x="226" y="1"/>
                    <a:pt x="110" y="22"/>
                    <a:pt x="1" y="62"/>
                  </a:cubicBezTo>
                  <a:cubicBezTo>
                    <a:pt x="190" y="294"/>
                    <a:pt x="497" y="552"/>
                    <a:pt x="848" y="552"/>
                  </a:cubicBezTo>
                  <a:cubicBezTo>
                    <a:pt x="853" y="552"/>
                    <a:pt x="859" y="551"/>
                    <a:pt x="865" y="551"/>
                  </a:cubicBezTo>
                  <a:cubicBezTo>
                    <a:pt x="1013" y="543"/>
                    <a:pt x="1162" y="508"/>
                    <a:pt x="1302" y="438"/>
                  </a:cubicBezTo>
                  <a:cubicBezTo>
                    <a:pt x="1223" y="316"/>
                    <a:pt x="1109" y="228"/>
                    <a:pt x="978" y="176"/>
                  </a:cubicBezTo>
                  <a:cubicBezTo>
                    <a:pt x="830" y="106"/>
                    <a:pt x="682" y="54"/>
                    <a:pt x="524" y="19"/>
                  </a:cubicBezTo>
                  <a:cubicBezTo>
                    <a:pt x="465" y="7"/>
                    <a:pt x="404" y="1"/>
                    <a:pt x="3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17"/>
            <p:cNvSpPr/>
            <p:nvPr/>
          </p:nvSpPr>
          <p:spPr>
            <a:xfrm>
              <a:off x="6943793" y="1674353"/>
              <a:ext cx="1064535" cy="845849"/>
            </a:xfrm>
            <a:custGeom>
              <a:rect b="b" l="l" r="r" t="t"/>
              <a:pathLst>
                <a:path extrusionOk="0" h="6335" w="7973">
                  <a:moveTo>
                    <a:pt x="3851" y="1"/>
                  </a:moveTo>
                  <a:cubicBezTo>
                    <a:pt x="3200" y="1"/>
                    <a:pt x="2547" y="118"/>
                    <a:pt x="1974" y="379"/>
                  </a:cubicBezTo>
                  <a:cubicBezTo>
                    <a:pt x="1668" y="519"/>
                    <a:pt x="1380" y="711"/>
                    <a:pt x="1118" y="947"/>
                  </a:cubicBezTo>
                  <a:cubicBezTo>
                    <a:pt x="550" y="1471"/>
                    <a:pt x="245" y="2178"/>
                    <a:pt x="131" y="2920"/>
                  </a:cubicBezTo>
                  <a:cubicBezTo>
                    <a:pt x="0" y="3749"/>
                    <a:pt x="44" y="4492"/>
                    <a:pt x="376" y="5277"/>
                  </a:cubicBezTo>
                  <a:cubicBezTo>
                    <a:pt x="481" y="5522"/>
                    <a:pt x="498" y="5793"/>
                    <a:pt x="629" y="6037"/>
                  </a:cubicBezTo>
                  <a:cubicBezTo>
                    <a:pt x="652" y="6080"/>
                    <a:pt x="693" y="6100"/>
                    <a:pt x="733" y="6100"/>
                  </a:cubicBezTo>
                  <a:cubicBezTo>
                    <a:pt x="782" y="6100"/>
                    <a:pt x="829" y="6069"/>
                    <a:pt x="839" y="6011"/>
                  </a:cubicBezTo>
                  <a:cubicBezTo>
                    <a:pt x="865" y="5924"/>
                    <a:pt x="882" y="5828"/>
                    <a:pt x="891" y="5723"/>
                  </a:cubicBezTo>
                  <a:cubicBezTo>
                    <a:pt x="908" y="5723"/>
                    <a:pt x="926" y="5714"/>
                    <a:pt x="926" y="5697"/>
                  </a:cubicBezTo>
                  <a:cubicBezTo>
                    <a:pt x="900" y="5347"/>
                    <a:pt x="978" y="5007"/>
                    <a:pt x="1170" y="4710"/>
                  </a:cubicBezTo>
                  <a:cubicBezTo>
                    <a:pt x="1223" y="4631"/>
                    <a:pt x="1284" y="4562"/>
                    <a:pt x="1354" y="4500"/>
                  </a:cubicBezTo>
                  <a:cubicBezTo>
                    <a:pt x="1843" y="4204"/>
                    <a:pt x="2297" y="3863"/>
                    <a:pt x="2725" y="3488"/>
                  </a:cubicBezTo>
                  <a:cubicBezTo>
                    <a:pt x="2978" y="3252"/>
                    <a:pt x="3231" y="3016"/>
                    <a:pt x="3458" y="2754"/>
                  </a:cubicBezTo>
                  <a:cubicBezTo>
                    <a:pt x="3694" y="2501"/>
                    <a:pt x="3938" y="2239"/>
                    <a:pt x="4069" y="1925"/>
                  </a:cubicBezTo>
                  <a:cubicBezTo>
                    <a:pt x="4148" y="2003"/>
                    <a:pt x="4235" y="2082"/>
                    <a:pt x="4323" y="2152"/>
                  </a:cubicBezTo>
                  <a:cubicBezTo>
                    <a:pt x="4593" y="2352"/>
                    <a:pt x="4890" y="2527"/>
                    <a:pt x="5169" y="2719"/>
                  </a:cubicBezTo>
                  <a:cubicBezTo>
                    <a:pt x="5178" y="2719"/>
                    <a:pt x="5178" y="2728"/>
                    <a:pt x="5187" y="2728"/>
                  </a:cubicBezTo>
                  <a:cubicBezTo>
                    <a:pt x="5327" y="2859"/>
                    <a:pt x="5484" y="2972"/>
                    <a:pt x="5641" y="3068"/>
                  </a:cubicBezTo>
                  <a:cubicBezTo>
                    <a:pt x="6060" y="3383"/>
                    <a:pt x="6436" y="3758"/>
                    <a:pt x="6759" y="4177"/>
                  </a:cubicBezTo>
                  <a:cubicBezTo>
                    <a:pt x="6890" y="4343"/>
                    <a:pt x="7003" y="4527"/>
                    <a:pt x="7073" y="4727"/>
                  </a:cubicBezTo>
                  <a:cubicBezTo>
                    <a:pt x="7134" y="4920"/>
                    <a:pt x="7134" y="5129"/>
                    <a:pt x="7073" y="5321"/>
                  </a:cubicBezTo>
                  <a:cubicBezTo>
                    <a:pt x="7073" y="5339"/>
                    <a:pt x="7073" y="5356"/>
                    <a:pt x="7082" y="5365"/>
                  </a:cubicBezTo>
                  <a:cubicBezTo>
                    <a:pt x="7021" y="5644"/>
                    <a:pt x="7012" y="5924"/>
                    <a:pt x="7047" y="6212"/>
                  </a:cubicBezTo>
                  <a:cubicBezTo>
                    <a:pt x="7064" y="6264"/>
                    <a:pt x="7090" y="6334"/>
                    <a:pt x="7160" y="6334"/>
                  </a:cubicBezTo>
                  <a:cubicBezTo>
                    <a:pt x="7221" y="6325"/>
                    <a:pt x="7230" y="6273"/>
                    <a:pt x="7248" y="6221"/>
                  </a:cubicBezTo>
                  <a:cubicBezTo>
                    <a:pt x="7309" y="5993"/>
                    <a:pt x="7344" y="5766"/>
                    <a:pt x="7431" y="5548"/>
                  </a:cubicBezTo>
                  <a:cubicBezTo>
                    <a:pt x="7483" y="5417"/>
                    <a:pt x="7571" y="5295"/>
                    <a:pt x="7675" y="5190"/>
                  </a:cubicBezTo>
                  <a:cubicBezTo>
                    <a:pt x="7710" y="5094"/>
                    <a:pt x="7745" y="4989"/>
                    <a:pt x="7780" y="4885"/>
                  </a:cubicBezTo>
                  <a:cubicBezTo>
                    <a:pt x="7885" y="4588"/>
                    <a:pt x="7946" y="4273"/>
                    <a:pt x="7955" y="3968"/>
                  </a:cubicBezTo>
                  <a:cubicBezTo>
                    <a:pt x="7972" y="3357"/>
                    <a:pt x="7841" y="2754"/>
                    <a:pt x="7597" y="2204"/>
                  </a:cubicBezTo>
                  <a:cubicBezTo>
                    <a:pt x="7440" y="1846"/>
                    <a:pt x="7230" y="1523"/>
                    <a:pt x="6968" y="1226"/>
                  </a:cubicBezTo>
                  <a:cubicBezTo>
                    <a:pt x="6619" y="816"/>
                    <a:pt x="6174" y="501"/>
                    <a:pt x="5676" y="309"/>
                  </a:cubicBezTo>
                  <a:lnTo>
                    <a:pt x="5589" y="274"/>
                  </a:lnTo>
                  <a:cubicBezTo>
                    <a:pt x="5257" y="170"/>
                    <a:pt x="4916" y="91"/>
                    <a:pt x="4567" y="47"/>
                  </a:cubicBezTo>
                  <a:cubicBezTo>
                    <a:pt x="4331" y="17"/>
                    <a:pt x="4091" y="1"/>
                    <a:pt x="38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3" name="Google Shape;1053;p17"/>
            <p:cNvSpPr/>
            <p:nvPr/>
          </p:nvSpPr>
          <p:spPr>
            <a:xfrm>
              <a:off x="7598962" y="1678092"/>
              <a:ext cx="288131" cy="335269"/>
            </a:xfrm>
            <a:custGeom>
              <a:rect b="b" l="l" r="r" t="t"/>
              <a:pathLst>
                <a:path extrusionOk="0" h="2511" w="2158">
                  <a:moveTo>
                    <a:pt x="1067" y="0"/>
                  </a:moveTo>
                  <a:cubicBezTo>
                    <a:pt x="1046" y="0"/>
                    <a:pt x="1025" y="1"/>
                    <a:pt x="1005" y="2"/>
                  </a:cubicBezTo>
                  <a:cubicBezTo>
                    <a:pt x="961" y="2"/>
                    <a:pt x="917" y="11"/>
                    <a:pt x="874" y="11"/>
                  </a:cubicBezTo>
                  <a:cubicBezTo>
                    <a:pt x="830" y="89"/>
                    <a:pt x="804" y="185"/>
                    <a:pt x="769" y="272"/>
                  </a:cubicBezTo>
                  <a:cubicBezTo>
                    <a:pt x="725" y="421"/>
                    <a:pt x="673" y="552"/>
                    <a:pt x="603" y="692"/>
                  </a:cubicBezTo>
                  <a:cubicBezTo>
                    <a:pt x="463" y="945"/>
                    <a:pt x="297" y="1181"/>
                    <a:pt x="105" y="1399"/>
                  </a:cubicBezTo>
                  <a:cubicBezTo>
                    <a:pt x="44" y="1443"/>
                    <a:pt x="9" y="1512"/>
                    <a:pt x="1" y="1591"/>
                  </a:cubicBezTo>
                  <a:cubicBezTo>
                    <a:pt x="1" y="1635"/>
                    <a:pt x="18" y="1678"/>
                    <a:pt x="44" y="1722"/>
                  </a:cubicBezTo>
                  <a:cubicBezTo>
                    <a:pt x="149" y="1888"/>
                    <a:pt x="271" y="2045"/>
                    <a:pt x="402" y="2193"/>
                  </a:cubicBezTo>
                  <a:cubicBezTo>
                    <a:pt x="524" y="2342"/>
                    <a:pt x="690" y="2447"/>
                    <a:pt x="874" y="2499"/>
                  </a:cubicBezTo>
                  <a:cubicBezTo>
                    <a:pt x="907" y="2507"/>
                    <a:pt x="940" y="2510"/>
                    <a:pt x="973" y="2510"/>
                  </a:cubicBezTo>
                  <a:cubicBezTo>
                    <a:pt x="1131" y="2510"/>
                    <a:pt x="1282" y="2425"/>
                    <a:pt x="1354" y="2281"/>
                  </a:cubicBezTo>
                  <a:cubicBezTo>
                    <a:pt x="1380" y="2167"/>
                    <a:pt x="1389" y="2054"/>
                    <a:pt x="1371" y="1931"/>
                  </a:cubicBezTo>
                  <a:cubicBezTo>
                    <a:pt x="1363" y="1818"/>
                    <a:pt x="1433" y="1704"/>
                    <a:pt x="1537" y="1652"/>
                  </a:cubicBezTo>
                  <a:cubicBezTo>
                    <a:pt x="1558" y="1645"/>
                    <a:pt x="1580" y="1642"/>
                    <a:pt x="1602" y="1642"/>
                  </a:cubicBezTo>
                  <a:cubicBezTo>
                    <a:pt x="1658" y="1642"/>
                    <a:pt x="1718" y="1658"/>
                    <a:pt x="1774" y="1658"/>
                  </a:cubicBezTo>
                  <a:cubicBezTo>
                    <a:pt x="1801" y="1658"/>
                    <a:pt x="1827" y="1654"/>
                    <a:pt x="1852" y="1643"/>
                  </a:cubicBezTo>
                  <a:cubicBezTo>
                    <a:pt x="1921" y="1600"/>
                    <a:pt x="1965" y="1530"/>
                    <a:pt x="1983" y="1451"/>
                  </a:cubicBezTo>
                  <a:cubicBezTo>
                    <a:pt x="2018" y="1373"/>
                    <a:pt x="2044" y="1285"/>
                    <a:pt x="2061" y="1198"/>
                  </a:cubicBezTo>
                  <a:cubicBezTo>
                    <a:pt x="2079" y="1137"/>
                    <a:pt x="2096" y="1076"/>
                    <a:pt x="2114" y="1015"/>
                  </a:cubicBezTo>
                  <a:cubicBezTo>
                    <a:pt x="2149" y="892"/>
                    <a:pt x="2157" y="761"/>
                    <a:pt x="2140" y="630"/>
                  </a:cubicBezTo>
                  <a:cubicBezTo>
                    <a:pt x="2114" y="534"/>
                    <a:pt x="2079" y="447"/>
                    <a:pt x="2026" y="369"/>
                  </a:cubicBezTo>
                  <a:cubicBezTo>
                    <a:pt x="1895" y="272"/>
                    <a:pt x="1764" y="185"/>
                    <a:pt x="1616" y="115"/>
                  </a:cubicBezTo>
                  <a:cubicBezTo>
                    <a:pt x="1443" y="37"/>
                    <a:pt x="1256" y="0"/>
                    <a:pt x="10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4" name="Google Shape;1054;p17"/>
            <p:cNvSpPr/>
            <p:nvPr/>
          </p:nvSpPr>
          <p:spPr>
            <a:xfrm>
              <a:off x="7203751" y="1581424"/>
              <a:ext cx="389471" cy="442085"/>
            </a:xfrm>
            <a:custGeom>
              <a:rect b="b" l="l" r="r" t="t"/>
              <a:pathLst>
                <a:path extrusionOk="0" h="3311" w="2917">
                  <a:moveTo>
                    <a:pt x="1617" y="1"/>
                  </a:moveTo>
                  <a:cubicBezTo>
                    <a:pt x="1508" y="1"/>
                    <a:pt x="1400" y="7"/>
                    <a:pt x="1293" y="19"/>
                  </a:cubicBezTo>
                  <a:cubicBezTo>
                    <a:pt x="935" y="45"/>
                    <a:pt x="568" y="123"/>
                    <a:pt x="228" y="237"/>
                  </a:cubicBezTo>
                  <a:cubicBezTo>
                    <a:pt x="97" y="403"/>
                    <a:pt x="27" y="604"/>
                    <a:pt x="9" y="813"/>
                  </a:cubicBezTo>
                  <a:cubicBezTo>
                    <a:pt x="1" y="900"/>
                    <a:pt x="9" y="988"/>
                    <a:pt x="35" y="1075"/>
                  </a:cubicBezTo>
                  <a:cubicBezTo>
                    <a:pt x="44" y="1101"/>
                    <a:pt x="53" y="1127"/>
                    <a:pt x="62" y="1154"/>
                  </a:cubicBezTo>
                  <a:cubicBezTo>
                    <a:pt x="123" y="1267"/>
                    <a:pt x="219" y="1363"/>
                    <a:pt x="332" y="1424"/>
                  </a:cubicBezTo>
                  <a:cubicBezTo>
                    <a:pt x="245" y="1512"/>
                    <a:pt x="175" y="1625"/>
                    <a:pt x="149" y="1747"/>
                  </a:cubicBezTo>
                  <a:cubicBezTo>
                    <a:pt x="123" y="1878"/>
                    <a:pt x="166" y="2001"/>
                    <a:pt x="262" y="2088"/>
                  </a:cubicBezTo>
                  <a:cubicBezTo>
                    <a:pt x="393" y="2193"/>
                    <a:pt x="594" y="2158"/>
                    <a:pt x="734" y="2254"/>
                  </a:cubicBezTo>
                  <a:cubicBezTo>
                    <a:pt x="612" y="2385"/>
                    <a:pt x="524" y="2551"/>
                    <a:pt x="481" y="2734"/>
                  </a:cubicBezTo>
                  <a:cubicBezTo>
                    <a:pt x="437" y="2917"/>
                    <a:pt x="481" y="3110"/>
                    <a:pt x="603" y="3249"/>
                  </a:cubicBezTo>
                  <a:cubicBezTo>
                    <a:pt x="620" y="3284"/>
                    <a:pt x="655" y="3302"/>
                    <a:pt x="690" y="3310"/>
                  </a:cubicBezTo>
                  <a:cubicBezTo>
                    <a:pt x="725" y="3302"/>
                    <a:pt x="769" y="3293"/>
                    <a:pt x="795" y="3267"/>
                  </a:cubicBezTo>
                  <a:lnTo>
                    <a:pt x="1694" y="2664"/>
                  </a:lnTo>
                  <a:cubicBezTo>
                    <a:pt x="1756" y="2629"/>
                    <a:pt x="1808" y="2586"/>
                    <a:pt x="1852" y="2525"/>
                  </a:cubicBezTo>
                  <a:cubicBezTo>
                    <a:pt x="1887" y="2455"/>
                    <a:pt x="1913" y="2367"/>
                    <a:pt x="1913" y="2280"/>
                  </a:cubicBezTo>
                  <a:cubicBezTo>
                    <a:pt x="1991" y="1712"/>
                    <a:pt x="2271" y="1206"/>
                    <a:pt x="2620" y="743"/>
                  </a:cubicBezTo>
                  <a:cubicBezTo>
                    <a:pt x="2716" y="612"/>
                    <a:pt x="2812" y="499"/>
                    <a:pt x="2917" y="377"/>
                  </a:cubicBezTo>
                  <a:cubicBezTo>
                    <a:pt x="2777" y="272"/>
                    <a:pt x="2629" y="193"/>
                    <a:pt x="2463" y="132"/>
                  </a:cubicBezTo>
                  <a:cubicBezTo>
                    <a:pt x="2190" y="43"/>
                    <a:pt x="1904" y="1"/>
                    <a:pt x="16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17"/>
            <p:cNvSpPr/>
            <p:nvPr/>
          </p:nvSpPr>
          <p:spPr>
            <a:xfrm>
              <a:off x="7699234" y="2074376"/>
              <a:ext cx="2403" cy="1602"/>
            </a:xfrm>
            <a:custGeom>
              <a:rect b="b" l="l" r="r" t="t"/>
              <a:pathLst>
                <a:path extrusionOk="0" h="12" w="18">
                  <a:moveTo>
                    <a:pt x="5" y="0"/>
                  </a:moveTo>
                  <a:cubicBezTo>
                    <a:pt x="1" y="0"/>
                    <a:pt x="2" y="11"/>
                    <a:pt x="9" y="11"/>
                  </a:cubicBezTo>
                  <a:cubicBezTo>
                    <a:pt x="18" y="11"/>
                    <a:pt x="18" y="3"/>
                    <a:pt x="9" y="3"/>
                  </a:cubicBezTo>
                  <a:cubicBezTo>
                    <a:pt x="7" y="1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DF66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6" name="Google Shape;1056;p17"/>
            <p:cNvSpPr/>
            <p:nvPr/>
          </p:nvSpPr>
          <p:spPr>
            <a:xfrm>
              <a:off x="7663451" y="2403366"/>
              <a:ext cx="100005" cy="84652"/>
            </a:xfrm>
            <a:custGeom>
              <a:rect b="b" l="l" r="r" t="t"/>
              <a:pathLst>
                <a:path extrusionOk="0" h="634" w="749">
                  <a:moveTo>
                    <a:pt x="423" y="1"/>
                  </a:moveTo>
                  <a:cubicBezTo>
                    <a:pt x="151" y="1"/>
                    <a:pt x="0" y="318"/>
                    <a:pt x="181" y="525"/>
                  </a:cubicBezTo>
                  <a:cubicBezTo>
                    <a:pt x="247" y="600"/>
                    <a:pt x="333" y="633"/>
                    <a:pt x="419" y="633"/>
                  </a:cubicBezTo>
                  <a:cubicBezTo>
                    <a:pt x="573" y="633"/>
                    <a:pt x="723" y="524"/>
                    <a:pt x="740" y="350"/>
                  </a:cubicBezTo>
                  <a:cubicBezTo>
                    <a:pt x="749" y="167"/>
                    <a:pt x="618" y="10"/>
                    <a:pt x="434" y="1"/>
                  </a:cubicBezTo>
                  <a:cubicBezTo>
                    <a:pt x="431" y="1"/>
                    <a:pt x="427" y="1"/>
                    <a:pt x="4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7" name="Google Shape;1057;p17"/>
            <p:cNvSpPr/>
            <p:nvPr/>
          </p:nvSpPr>
          <p:spPr>
            <a:xfrm>
              <a:off x="7208691" y="2418588"/>
              <a:ext cx="100138" cy="85720"/>
            </a:xfrm>
            <a:custGeom>
              <a:rect b="b" l="l" r="r" t="t"/>
              <a:pathLst>
                <a:path extrusionOk="0" h="642" w="750">
                  <a:moveTo>
                    <a:pt x="424" y="0"/>
                  </a:moveTo>
                  <a:cubicBezTo>
                    <a:pt x="152" y="0"/>
                    <a:pt x="1" y="326"/>
                    <a:pt x="182" y="533"/>
                  </a:cubicBezTo>
                  <a:cubicBezTo>
                    <a:pt x="247" y="607"/>
                    <a:pt x="332" y="641"/>
                    <a:pt x="416" y="641"/>
                  </a:cubicBezTo>
                  <a:cubicBezTo>
                    <a:pt x="568" y="641"/>
                    <a:pt x="718" y="530"/>
                    <a:pt x="741" y="350"/>
                  </a:cubicBezTo>
                  <a:cubicBezTo>
                    <a:pt x="749" y="175"/>
                    <a:pt x="610" y="18"/>
                    <a:pt x="435" y="0"/>
                  </a:cubicBezTo>
                  <a:cubicBezTo>
                    <a:pt x="431" y="0"/>
                    <a:pt x="428" y="0"/>
                    <a:pt x="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17"/>
            <p:cNvSpPr/>
            <p:nvPr/>
          </p:nvSpPr>
          <p:spPr>
            <a:xfrm>
              <a:off x="7665454" y="2252891"/>
              <a:ext cx="159820" cy="89592"/>
            </a:xfrm>
            <a:custGeom>
              <a:rect b="b" l="l" r="r" t="t"/>
              <a:pathLst>
                <a:path extrusionOk="0" h="671" w="1197">
                  <a:moveTo>
                    <a:pt x="483" y="1"/>
                  </a:moveTo>
                  <a:cubicBezTo>
                    <a:pt x="258" y="1"/>
                    <a:pt x="82" y="91"/>
                    <a:pt x="61" y="237"/>
                  </a:cubicBezTo>
                  <a:cubicBezTo>
                    <a:pt x="0" y="595"/>
                    <a:pt x="253" y="595"/>
                    <a:pt x="559" y="656"/>
                  </a:cubicBezTo>
                  <a:cubicBezTo>
                    <a:pt x="615" y="666"/>
                    <a:pt x="671" y="671"/>
                    <a:pt x="723" y="671"/>
                  </a:cubicBezTo>
                  <a:cubicBezTo>
                    <a:pt x="956" y="671"/>
                    <a:pt x="1140" y="580"/>
                    <a:pt x="1162" y="438"/>
                  </a:cubicBezTo>
                  <a:cubicBezTo>
                    <a:pt x="1196" y="263"/>
                    <a:pt x="969" y="71"/>
                    <a:pt x="664" y="19"/>
                  </a:cubicBezTo>
                  <a:cubicBezTo>
                    <a:pt x="602" y="6"/>
                    <a:pt x="541" y="1"/>
                    <a:pt x="4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17"/>
            <p:cNvSpPr/>
            <p:nvPr/>
          </p:nvSpPr>
          <p:spPr>
            <a:xfrm>
              <a:off x="7182789" y="2254226"/>
              <a:ext cx="142330" cy="86387"/>
            </a:xfrm>
            <a:custGeom>
              <a:rect b="b" l="l" r="r" t="t"/>
              <a:pathLst>
                <a:path extrusionOk="0" h="647" w="1066">
                  <a:moveTo>
                    <a:pt x="533" y="0"/>
                  </a:moveTo>
                  <a:cubicBezTo>
                    <a:pt x="236" y="0"/>
                    <a:pt x="0" y="149"/>
                    <a:pt x="0" y="323"/>
                  </a:cubicBezTo>
                  <a:cubicBezTo>
                    <a:pt x="0" y="498"/>
                    <a:pt x="236" y="646"/>
                    <a:pt x="533" y="646"/>
                  </a:cubicBezTo>
                  <a:cubicBezTo>
                    <a:pt x="821" y="646"/>
                    <a:pt x="1066" y="646"/>
                    <a:pt x="1066" y="323"/>
                  </a:cubicBezTo>
                  <a:cubicBezTo>
                    <a:pt x="1066" y="149"/>
                    <a:pt x="821" y="0"/>
                    <a:pt x="5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17"/>
            <p:cNvSpPr/>
            <p:nvPr/>
          </p:nvSpPr>
          <p:spPr>
            <a:xfrm>
              <a:off x="7435804" y="2344084"/>
              <a:ext cx="94397" cy="306829"/>
            </a:xfrm>
            <a:custGeom>
              <a:rect b="b" l="l" r="r" t="t"/>
              <a:pathLst>
                <a:path extrusionOk="0" h="2298" w="707">
                  <a:moveTo>
                    <a:pt x="572" y="0"/>
                  </a:moveTo>
                  <a:cubicBezTo>
                    <a:pt x="537" y="0"/>
                    <a:pt x="501" y="16"/>
                    <a:pt x="480" y="52"/>
                  </a:cubicBezTo>
                  <a:cubicBezTo>
                    <a:pt x="201" y="541"/>
                    <a:pt x="44" y="1100"/>
                    <a:pt x="26" y="1659"/>
                  </a:cubicBezTo>
                  <a:cubicBezTo>
                    <a:pt x="0" y="2148"/>
                    <a:pt x="9" y="2209"/>
                    <a:pt x="463" y="2296"/>
                  </a:cubicBezTo>
                  <a:cubicBezTo>
                    <a:pt x="468" y="2297"/>
                    <a:pt x="474" y="2298"/>
                    <a:pt x="479" y="2298"/>
                  </a:cubicBezTo>
                  <a:cubicBezTo>
                    <a:pt x="555" y="2298"/>
                    <a:pt x="588" y="2181"/>
                    <a:pt x="507" y="2156"/>
                  </a:cubicBezTo>
                  <a:cubicBezTo>
                    <a:pt x="253" y="2078"/>
                    <a:pt x="236" y="2078"/>
                    <a:pt x="227" y="1807"/>
                  </a:cubicBezTo>
                  <a:cubicBezTo>
                    <a:pt x="236" y="1597"/>
                    <a:pt x="262" y="1388"/>
                    <a:pt x="314" y="1187"/>
                  </a:cubicBezTo>
                  <a:cubicBezTo>
                    <a:pt x="402" y="820"/>
                    <a:pt x="524" y="471"/>
                    <a:pt x="672" y="131"/>
                  </a:cubicBezTo>
                  <a:cubicBezTo>
                    <a:pt x="707" y="56"/>
                    <a:pt x="640" y="0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17"/>
            <p:cNvSpPr/>
            <p:nvPr/>
          </p:nvSpPr>
          <p:spPr>
            <a:xfrm>
              <a:off x="6069388" y="3190327"/>
              <a:ext cx="393076" cy="1166831"/>
            </a:xfrm>
            <a:custGeom>
              <a:rect b="b" l="l" r="r" t="t"/>
              <a:pathLst>
                <a:path extrusionOk="0" h="8739" w="2944">
                  <a:moveTo>
                    <a:pt x="1066" y="1"/>
                  </a:moveTo>
                  <a:cubicBezTo>
                    <a:pt x="1031" y="97"/>
                    <a:pt x="1005" y="193"/>
                    <a:pt x="970" y="280"/>
                  </a:cubicBezTo>
                  <a:cubicBezTo>
                    <a:pt x="926" y="402"/>
                    <a:pt x="883" y="533"/>
                    <a:pt x="848" y="656"/>
                  </a:cubicBezTo>
                  <a:cubicBezTo>
                    <a:pt x="359" y="2201"/>
                    <a:pt x="27" y="4122"/>
                    <a:pt x="9" y="6619"/>
                  </a:cubicBezTo>
                  <a:cubicBezTo>
                    <a:pt x="1" y="6934"/>
                    <a:pt x="18" y="7257"/>
                    <a:pt x="79" y="7571"/>
                  </a:cubicBezTo>
                  <a:cubicBezTo>
                    <a:pt x="225" y="8285"/>
                    <a:pt x="676" y="8739"/>
                    <a:pt x="1132" y="8739"/>
                  </a:cubicBezTo>
                  <a:cubicBezTo>
                    <a:pt x="1279" y="8739"/>
                    <a:pt x="1426" y="8692"/>
                    <a:pt x="1564" y="8593"/>
                  </a:cubicBezTo>
                  <a:cubicBezTo>
                    <a:pt x="1616" y="8558"/>
                    <a:pt x="1668" y="8514"/>
                    <a:pt x="1721" y="8462"/>
                  </a:cubicBezTo>
                  <a:cubicBezTo>
                    <a:pt x="2070" y="8104"/>
                    <a:pt x="2245" y="7545"/>
                    <a:pt x="2384" y="7082"/>
                  </a:cubicBezTo>
                  <a:cubicBezTo>
                    <a:pt x="2777" y="5842"/>
                    <a:pt x="2891" y="5039"/>
                    <a:pt x="2935" y="3170"/>
                  </a:cubicBezTo>
                  <a:cubicBezTo>
                    <a:pt x="2943" y="2917"/>
                    <a:pt x="2935" y="254"/>
                    <a:pt x="2917" y="254"/>
                  </a:cubicBezTo>
                  <a:cubicBezTo>
                    <a:pt x="2629" y="245"/>
                    <a:pt x="2349" y="210"/>
                    <a:pt x="2061" y="175"/>
                  </a:cubicBezTo>
                  <a:cubicBezTo>
                    <a:pt x="1730" y="132"/>
                    <a:pt x="1398" y="79"/>
                    <a:pt x="1066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17"/>
            <p:cNvSpPr/>
            <p:nvPr/>
          </p:nvSpPr>
          <p:spPr>
            <a:xfrm>
              <a:off x="6168458" y="2647706"/>
              <a:ext cx="459567" cy="734093"/>
            </a:xfrm>
            <a:custGeom>
              <a:rect b="b" l="l" r="r" t="t"/>
              <a:pathLst>
                <a:path extrusionOk="0" h="5498" w="3442">
                  <a:moveTo>
                    <a:pt x="1718" y="1"/>
                  </a:moveTo>
                  <a:cubicBezTo>
                    <a:pt x="1707" y="1"/>
                    <a:pt x="1697" y="4"/>
                    <a:pt x="1686" y="13"/>
                  </a:cubicBezTo>
                  <a:cubicBezTo>
                    <a:pt x="1660" y="31"/>
                    <a:pt x="1651" y="48"/>
                    <a:pt x="1642" y="74"/>
                  </a:cubicBezTo>
                  <a:cubicBezTo>
                    <a:pt x="1546" y="284"/>
                    <a:pt x="1485" y="511"/>
                    <a:pt x="1450" y="738"/>
                  </a:cubicBezTo>
                  <a:cubicBezTo>
                    <a:pt x="1354" y="1262"/>
                    <a:pt x="1276" y="1716"/>
                    <a:pt x="1206" y="2240"/>
                  </a:cubicBezTo>
                  <a:cubicBezTo>
                    <a:pt x="1188" y="1873"/>
                    <a:pt x="1101" y="1244"/>
                    <a:pt x="1075" y="869"/>
                  </a:cubicBezTo>
                  <a:cubicBezTo>
                    <a:pt x="1075" y="764"/>
                    <a:pt x="1066" y="659"/>
                    <a:pt x="1040" y="563"/>
                  </a:cubicBezTo>
                  <a:cubicBezTo>
                    <a:pt x="1031" y="515"/>
                    <a:pt x="992" y="491"/>
                    <a:pt x="953" y="491"/>
                  </a:cubicBezTo>
                  <a:cubicBezTo>
                    <a:pt x="913" y="491"/>
                    <a:pt x="874" y="515"/>
                    <a:pt x="865" y="563"/>
                  </a:cubicBezTo>
                  <a:cubicBezTo>
                    <a:pt x="726" y="1140"/>
                    <a:pt x="726" y="2065"/>
                    <a:pt x="717" y="2650"/>
                  </a:cubicBezTo>
                  <a:cubicBezTo>
                    <a:pt x="656" y="2214"/>
                    <a:pt x="568" y="1786"/>
                    <a:pt x="455" y="1358"/>
                  </a:cubicBezTo>
                  <a:cubicBezTo>
                    <a:pt x="455" y="1332"/>
                    <a:pt x="437" y="1314"/>
                    <a:pt x="420" y="1288"/>
                  </a:cubicBezTo>
                  <a:cubicBezTo>
                    <a:pt x="407" y="1278"/>
                    <a:pt x="391" y="1273"/>
                    <a:pt x="376" y="1273"/>
                  </a:cubicBezTo>
                  <a:cubicBezTo>
                    <a:pt x="349" y="1273"/>
                    <a:pt x="323" y="1287"/>
                    <a:pt x="306" y="1314"/>
                  </a:cubicBezTo>
                  <a:cubicBezTo>
                    <a:pt x="272" y="1358"/>
                    <a:pt x="254" y="1402"/>
                    <a:pt x="237" y="1454"/>
                  </a:cubicBezTo>
                  <a:cubicBezTo>
                    <a:pt x="1" y="2353"/>
                    <a:pt x="324" y="3637"/>
                    <a:pt x="237" y="4554"/>
                  </a:cubicBezTo>
                  <a:cubicBezTo>
                    <a:pt x="219" y="4737"/>
                    <a:pt x="499" y="5156"/>
                    <a:pt x="717" y="5261"/>
                  </a:cubicBezTo>
                  <a:cubicBezTo>
                    <a:pt x="892" y="5357"/>
                    <a:pt x="1075" y="5427"/>
                    <a:pt x="1258" y="5470"/>
                  </a:cubicBezTo>
                  <a:cubicBezTo>
                    <a:pt x="1333" y="5489"/>
                    <a:pt x="1410" y="5498"/>
                    <a:pt x="1488" y="5498"/>
                  </a:cubicBezTo>
                  <a:cubicBezTo>
                    <a:pt x="1555" y="5498"/>
                    <a:pt x="1621" y="5491"/>
                    <a:pt x="1686" y="5479"/>
                  </a:cubicBezTo>
                  <a:cubicBezTo>
                    <a:pt x="2227" y="5322"/>
                    <a:pt x="2297" y="4658"/>
                    <a:pt x="2489" y="4169"/>
                  </a:cubicBezTo>
                  <a:cubicBezTo>
                    <a:pt x="2769" y="3471"/>
                    <a:pt x="3441" y="2545"/>
                    <a:pt x="3249" y="2310"/>
                  </a:cubicBezTo>
                  <a:cubicBezTo>
                    <a:pt x="3229" y="2287"/>
                    <a:pt x="3206" y="2276"/>
                    <a:pt x="3180" y="2276"/>
                  </a:cubicBezTo>
                  <a:cubicBezTo>
                    <a:pt x="2941" y="2276"/>
                    <a:pt x="2472" y="3165"/>
                    <a:pt x="2472" y="3165"/>
                  </a:cubicBezTo>
                  <a:cubicBezTo>
                    <a:pt x="2594" y="2388"/>
                    <a:pt x="2725" y="1244"/>
                    <a:pt x="2603" y="502"/>
                  </a:cubicBezTo>
                  <a:cubicBezTo>
                    <a:pt x="2594" y="446"/>
                    <a:pt x="2547" y="418"/>
                    <a:pt x="2502" y="418"/>
                  </a:cubicBezTo>
                  <a:cubicBezTo>
                    <a:pt x="2462" y="418"/>
                    <a:pt x="2423" y="440"/>
                    <a:pt x="2411" y="485"/>
                  </a:cubicBezTo>
                  <a:cubicBezTo>
                    <a:pt x="2227" y="1113"/>
                    <a:pt x="2114" y="1733"/>
                    <a:pt x="1852" y="2380"/>
                  </a:cubicBezTo>
                  <a:cubicBezTo>
                    <a:pt x="1878" y="1611"/>
                    <a:pt x="2070" y="799"/>
                    <a:pt x="1817" y="109"/>
                  </a:cubicBezTo>
                  <a:cubicBezTo>
                    <a:pt x="1796" y="60"/>
                    <a:pt x="1759" y="1"/>
                    <a:pt x="1718" y="1"/>
                  </a:cubicBezTo>
                  <a:close/>
                </a:path>
              </a:pathLst>
            </a:custGeom>
            <a:solidFill>
              <a:srgbClr val="F39E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63" name="Google Shape;1063;p17"/>
          <p:cNvSpPr/>
          <p:nvPr/>
        </p:nvSpPr>
        <p:spPr>
          <a:xfrm>
            <a:off x="0" y="5750"/>
            <a:ext cx="1038798" cy="1038798"/>
          </a:xfrm>
          <a:prstGeom prst="lightningBol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4" name="Google Shape;1064;p17"/>
          <p:cNvSpPr txBox="1"/>
          <p:nvPr/>
        </p:nvSpPr>
        <p:spPr>
          <a:xfrm>
            <a:off x="928311" y="1279102"/>
            <a:ext cx="4629303" cy="3262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6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V oblasti předškolního vzdělávání přesahují silné stránky slabé stránky.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6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Mezi silné stránky lze zařadit především dostatek školních asistentů v MŠ a podporu bezproblémového přechodu dětí na první stupeň základních škol.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6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Jako slabá stránka byla identifkována nemožnost získat asistenta pro dítě s odlišným mateřským jazykem a celkově pak práce s dětmi s odlišným mateřským jazykem.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8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18"/>
          <p:cNvSpPr/>
          <p:nvPr/>
        </p:nvSpPr>
        <p:spPr>
          <a:xfrm>
            <a:off x="893804" y="4430484"/>
            <a:ext cx="7091800" cy="381500"/>
          </a:xfrm>
          <a:custGeom>
            <a:rect b="b" l="l" r="r" t="t"/>
            <a:pathLst>
              <a:path extrusionOk="0" h="15260" w="283672">
                <a:moveTo>
                  <a:pt x="0" y="0"/>
                </a:moveTo>
                <a:cubicBezTo>
                  <a:pt x="6682" y="4008"/>
                  <a:pt x="12513" y="10211"/>
                  <a:pt x="20120" y="11902"/>
                </a:cubicBezTo>
                <a:cubicBezTo>
                  <a:pt x="39977" y="16315"/>
                  <a:pt x="60708" y="8502"/>
                  <a:pt x="81049" y="8502"/>
                </a:cubicBezTo>
                <a:cubicBezTo>
                  <a:pt x="98003" y="8502"/>
                  <a:pt x="114631" y="13247"/>
                  <a:pt x="131492" y="15019"/>
                </a:cubicBezTo>
                <a:cubicBezTo>
                  <a:pt x="144275" y="16363"/>
                  <a:pt x="156975" y="11622"/>
                  <a:pt x="169749" y="10202"/>
                </a:cubicBezTo>
                <a:cubicBezTo>
                  <a:pt x="183364" y="8689"/>
                  <a:pt x="197371" y="7141"/>
                  <a:pt x="210841" y="9635"/>
                </a:cubicBezTo>
                <a:cubicBezTo>
                  <a:pt x="234758" y="14064"/>
                  <a:pt x="264674" y="20291"/>
                  <a:pt x="283672" y="5101"/>
                </a:cubicBezTo>
              </a:path>
            </a:pathLst>
          </a:custGeom>
          <a:noFill/>
          <a:ln cap="flat" cmpd="sng" w="19050">
            <a:solidFill>
              <a:schemeClr val="accent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0" name="Google Shape;1070;p18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Zvolené strategie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8"/>
          <p:cNvSpPr txBox="1"/>
          <p:nvPr>
            <p:ph idx="4294967295" type="subTitle"/>
          </p:nvPr>
        </p:nvSpPr>
        <p:spPr>
          <a:xfrm>
            <a:off x="713850" y="1858776"/>
            <a:ext cx="20781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Budování znalostních kapacit pedagogů mateřských škol v oblasti rovných příležitostí prostřednictvím vzdělávání pedagogů v oblasti logopedické prevence a práce s dětmi s odlišným mateřským jazykem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2" name="Google Shape;1072;p18"/>
          <p:cNvSpPr txBox="1"/>
          <p:nvPr>
            <p:ph idx="4294967295" type="subTitle"/>
          </p:nvPr>
        </p:nvSpPr>
        <p:spPr>
          <a:xfrm>
            <a:off x="4558491" y="1894559"/>
            <a:ext cx="1738274" cy="16970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Podpora mimoškolních aktivit na podporu matematické pregramotnosti, především prostřednictvím tematicky zaměřených exkurzí pro děti.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3" name="Google Shape;1073;p18"/>
          <p:cNvSpPr txBox="1"/>
          <p:nvPr>
            <p:ph idx="4294967295" type="subTitle"/>
          </p:nvPr>
        </p:nvSpPr>
        <p:spPr>
          <a:xfrm>
            <a:off x="2833318" y="1913986"/>
            <a:ext cx="1738274" cy="20572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Podpora rozvoje vybavení mateřských škol v oblasti čtenářské pregramotnosti prostřednictvím nákupu nové literatury a dalších pomůcek a programů.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4" name="Google Shape;1074;p18"/>
          <p:cNvSpPr txBox="1"/>
          <p:nvPr>
            <p:ph idx="4294967295" type="subTitle"/>
          </p:nvPr>
        </p:nvSpPr>
        <p:spPr>
          <a:xfrm>
            <a:off x="6467904" y="1949235"/>
            <a:ext cx="1804142" cy="2262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Zpracování přehledu dosavadních prací v oblasti vzdělávání v užívání cizího jazyka na mateřských školách a pilotní testování forem a přístupů a ve výuce cizích jazyků.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075" name="Google Shape;1075;p18"/>
          <p:cNvGrpSpPr/>
          <p:nvPr/>
        </p:nvGrpSpPr>
        <p:grpSpPr>
          <a:xfrm>
            <a:off x="1622642" y="1165540"/>
            <a:ext cx="337407" cy="462359"/>
            <a:chOff x="8514266" y="1265155"/>
            <a:chExt cx="337407" cy="462359"/>
          </a:xfrm>
        </p:grpSpPr>
        <p:sp>
          <p:nvSpPr>
            <p:cNvPr id="1076" name="Google Shape;1076;p18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7" name="Google Shape;1077;p18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78" name="Google Shape;1078;p18"/>
          <p:cNvGrpSpPr/>
          <p:nvPr/>
        </p:nvGrpSpPr>
        <p:grpSpPr>
          <a:xfrm rot="10800000">
            <a:off x="3588621" y="1112600"/>
            <a:ext cx="337407" cy="462359"/>
            <a:chOff x="8514266" y="1265155"/>
            <a:chExt cx="337407" cy="462359"/>
          </a:xfrm>
        </p:grpSpPr>
        <p:sp>
          <p:nvSpPr>
            <p:cNvPr id="1079" name="Google Shape;1079;p18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0" name="Google Shape;1080;p18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81" name="Google Shape;1081;p18"/>
          <p:cNvGrpSpPr/>
          <p:nvPr/>
        </p:nvGrpSpPr>
        <p:grpSpPr>
          <a:xfrm>
            <a:off x="5329856" y="1089564"/>
            <a:ext cx="337407" cy="462359"/>
            <a:chOff x="8514266" y="1265155"/>
            <a:chExt cx="337407" cy="462359"/>
          </a:xfrm>
        </p:grpSpPr>
        <p:sp>
          <p:nvSpPr>
            <p:cNvPr id="1082" name="Google Shape;1082;p18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3" name="Google Shape;1083;p18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84" name="Google Shape;1084;p18"/>
          <p:cNvGrpSpPr/>
          <p:nvPr/>
        </p:nvGrpSpPr>
        <p:grpSpPr>
          <a:xfrm rot="10800000">
            <a:off x="7201272" y="1084814"/>
            <a:ext cx="337407" cy="462359"/>
            <a:chOff x="8514266" y="1265155"/>
            <a:chExt cx="337407" cy="462359"/>
          </a:xfrm>
        </p:grpSpPr>
        <p:sp>
          <p:nvSpPr>
            <p:cNvPr id="1085" name="Google Shape;1085;p18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6" name="Google Shape;1086;p18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87" name="Google Shape;1087;p18"/>
          <p:cNvSpPr/>
          <p:nvPr/>
        </p:nvSpPr>
        <p:spPr>
          <a:xfrm>
            <a:off x="524811" y="1775715"/>
            <a:ext cx="378089" cy="363569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p19"/>
          <p:cNvSpPr txBox="1"/>
          <p:nvPr>
            <p:ph idx="2" type="title"/>
          </p:nvPr>
        </p:nvSpPr>
        <p:spPr>
          <a:xfrm>
            <a:off x="1521925" y="472472"/>
            <a:ext cx="788885" cy="104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</a:pPr>
            <a:r>
              <a:rPr lang="cs-CZ" sz="8000"/>
              <a:t>6</a:t>
            </a:r>
            <a:endParaRPr sz="8000"/>
          </a:p>
        </p:txBody>
      </p:sp>
      <p:sp>
        <p:nvSpPr>
          <p:cNvPr id="1093" name="Google Shape;1093;p19"/>
          <p:cNvSpPr txBox="1"/>
          <p:nvPr>
            <p:ph idx="1" type="subTitle"/>
          </p:nvPr>
        </p:nvSpPr>
        <p:spPr>
          <a:xfrm>
            <a:off x="410726" y="2010648"/>
            <a:ext cx="2892455" cy="13340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/>
              <a:t>Rovné příležitosti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2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800">
                <a:latin typeface="Arial"/>
                <a:ea typeface="Arial"/>
                <a:cs typeface="Arial"/>
                <a:sym typeface="Arial"/>
              </a:rPr>
              <a:t>Místní akční plán vzdělávání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2"/>
          <p:cNvSpPr txBox="1"/>
          <p:nvPr>
            <p:ph idx="1" type="body"/>
          </p:nvPr>
        </p:nvSpPr>
        <p:spPr>
          <a:xfrm>
            <a:off x="713850" y="1107450"/>
            <a:ext cx="7913700" cy="3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200"/>
              <a:buChar char="●"/>
            </a:pPr>
            <a:r>
              <a:rPr lang="cs-CZ"/>
              <a:t>Rozvoj kvalitního a inkluzivního vzdělávání dětí a žáků do 15 let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</a:pPr>
            <a:r>
              <a:t/>
            </a:r>
            <a:endParaRPr sz="1200"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Char char="●"/>
            </a:pPr>
            <a:r>
              <a:rPr lang="cs-CZ"/>
              <a:t>Plánování aktivit, které přispějí ke zkvalitnění koordinace a spolupráce v zájmu dětí a žáků.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</a:pPr>
            <a:r>
              <a:t/>
            </a:r>
            <a:endParaRPr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Char char="●"/>
            </a:pPr>
            <a:r>
              <a:rPr lang="cs-CZ"/>
              <a:t>V plánu mohou být navrženy i aktivity, které jsou následně uplatnitelné v žádostech o podporu ze strany nadací, místních samospráv nebo krajských a státní dotačních programů nebo jiných operačních programů.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</a:pPr>
            <a:r>
              <a:t/>
            </a:r>
            <a:endParaRPr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Char char="●"/>
            </a:pPr>
            <a:r>
              <a:rPr lang="cs-CZ"/>
              <a:t>Výstupem MAP mohou být i plánované aktivity cílené mimo resort školství, například do oblasti sociálních služeb nebo neformálního vzdělávání, pokud je potřebné zvýšit jejich dostupnost, kvalitu nebo spolupráci v zájmu rozvoje vzdělávacího potenciálu dětí a žáků nebo poskytují například preventivně výchovné aktivity.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</a:pPr>
            <a:r>
              <a:t/>
            </a:r>
            <a:endParaRPr sz="1200"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Char char="●"/>
            </a:pPr>
            <a:r>
              <a:rPr lang="cs-CZ"/>
              <a:t>Sekundárním cílem je sběr informací pro územně zaměřené výzvy v rámci OP VVV, OP JAK, IROP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7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Google Shape;1098;p20"/>
          <p:cNvSpPr txBox="1"/>
          <p:nvPr>
            <p:ph idx="2" type="body"/>
          </p:nvPr>
        </p:nvSpPr>
        <p:spPr>
          <a:xfrm>
            <a:off x="1019304" y="1126724"/>
            <a:ext cx="5877827" cy="35641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 oblasti rovných příležitostí byla identifikována celá řada silných stránek, jako je například spolupráce s NNO a městy nebo zájem pedagogů o efektivní komunikaci s žáky a jejich rodiči.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rPr lang="cs-CZ"/>
              <a:t>Mezi slabé stránky bylo zařazeno například nedostatečné vymezení kompetencí asistenta pedagoga nebo zhoršené podmínky pro vzdělávání dětí s odlišným mateřským jazykem.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99" name="Google Shape;1099;p20"/>
          <p:cNvSpPr txBox="1"/>
          <p:nvPr>
            <p:ph type="title"/>
          </p:nvPr>
        </p:nvSpPr>
        <p:spPr>
          <a:xfrm>
            <a:off x="981550" y="452666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Vyhodnocení swot analýzy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00" name="Google Shape;1100;p20"/>
          <p:cNvGrpSpPr/>
          <p:nvPr/>
        </p:nvGrpSpPr>
        <p:grpSpPr>
          <a:xfrm>
            <a:off x="6767200" y="1386251"/>
            <a:ext cx="2007300" cy="3304583"/>
            <a:chOff x="5763550" y="1526817"/>
            <a:chExt cx="2007300" cy="3304583"/>
          </a:xfrm>
        </p:grpSpPr>
        <p:sp>
          <p:nvSpPr>
            <p:cNvPr id="1101" name="Google Shape;1101;p20"/>
            <p:cNvSpPr/>
            <p:nvPr/>
          </p:nvSpPr>
          <p:spPr>
            <a:xfrm>
              <a:off x="5763550" y="4697600"/>
              <a:ext cx="2007300" cy="133800"/>
            </a:xfrm>
            <a:prstGeom prst="ellipse">
              <a:avLst/>
            </a:prstGeom>
            <a:solidFill>
              <a:schemeClr val="accent4">
                <a:alpha val="2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02" name="Google Shape;1102;p20"/>
            <p:cNvGrpSpPr/>
            <p:nvPr/>
          </p:nvGrpSpPr>
          <p:grpSpPr>
            <a:xfrm>
              <a:off x="6001552" y="1526817"/>
              <a:ext cx="1345451" cy="3221634"/>
              <a:chOff x="2736175" y="4424625"/>
              <a:chExt cx="439159" cy="1051550"/>
            </a:xfrm>
          </p:grpSpPr>
          <p:sp>
            <p:nvSpPr>
              <p:cNvPr id="1103" name="Google Shape;1103;p20"/>
              <p:cNvSpPr/>
              <p:nvPr/>
            </p:nvSpPr>
            <p:spPr>
              <a:xfrm>
                <a:off x="3000325" y="4985775"/>
                <a:ext cx="43900" cy="453650"/>
              </a:xfrm>
              <a:custGeom>
                <a:rect b="b" l="l" r="r" t="t"/>
                <a:pathLst>
                  <a:path extrusionOk="0" h="18146" w="1756">
                    <a:moveTo>
                      <a:pt x="878" y="1"/>
                    </a:moveTo>
                    <a:cubicBezTo>
                      <a:pt x="394" y="1"/>
                      <a:pt x="0" y="395"/>
                      <a:pt x="0" y="879"/>
                    </a:cubicBezTo>
                    <a:lnTo>
                      <a:pt x="0" y="17268"/>
                    </a:lnTo>
                    <a:cubicBezTo>
                      <a:pt x="0" y="17750"/>
                      <a:pt x="394" y="18146"/>
                      <a:pt x="878" y="18146"/>
                    </a:cubicBezTo>
                    <a:cubicBezTo>
                      <a:pt x="1365" y="18146"/>
                      <a:pt x="1756" y="17750"/>
                      <a:pt x="1756" y="17268"/>
                    </a:cubicBezTo>
                    <a:lnTo>
                      <a:pt x="1756" y="879"/>
                    </a:lnTo>
                    <a:cubicBezTo>
                      <a:pt x="1756" y="395"/>
                      <a:pt x="1365" y="1"/>
                      <a:pt x="878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4" name="Google Shape;1104;p20"/>
              <p:cNvSpPr/>
              <p:nvPr/>
            </p:nvSpPr>
            <p:spPr>
              <a:xfrm>
                <a:off x="2982100" y="5407750"/>
                <a:ext cx="153325" cy="67825"/>
              </a:xfrm>
              <a:custGeom>
                <a:rect b="b" l="l" r="r" t="t"/>
                <a:pathLst>
                  <a:path extrusionOk="0" h="2713" w="6133">
                    <a:moveTo>
                      <a:pt x="600" y="1"/>
                    </a:moveTo>
                    <a:cubicBezTo>
                      <a:pt x="1" y="1396"/>
                      <a:pt x="600" y="2713"/>
                      <a:pt x="600" y="2713"/>
                    </a:cubicBezTo>
                    <a:lnTo>
                      <a:pt x="4920" y="2713"/>
                    </a:lnTo>
                    <a:cubicBezTo>
                      <a:pt x="4920" y="2713"/>
                      <a:pt x="6132" y="2376"/>
                      <a:pt x="2610" y="31"/>
                    </a:cubicBezTo>
                    <a:lnTo>
                      <a:pt x="60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5" name="Google Shape;1105;p20"/>
              <p:cNvSpPr/>
              <p:nvPr/>
            </p:nvSpPr>
            <p:spPr>
              <a:xfrm>
                <a:off x="2991300" y="5464400"/>
                <a:ext cx="122575" cy="11775"/>
              </a:xfrm>
              <a:custGeom>
                <a:rect b="b" l="l" r="r" t="t"/>
                <a:pathLst>
                  <a:path extrusionOk="0" h="471" w="4903">
                    <a:moveTo>
                      <a:pt x="0" y="1"/>
                    </a:moveTo>
                    <a:lnTo>
                      <a:pt x="130" y="470"/>
                    </a:lnTo>
                    <a:lnTo>
                      <a:pt x="4580" y="470"/>
                    </a:lnTo>
                    <a:cubicBezTo>
                      <a:pt x="4903" y="361"/>
                      <a:pt x="4760" y="1"/>
                      <a:pt x="47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6" name="Google Shape;1106;p20"/>
              <p:cNvSpPr/>
              <p:nvPr/>
            </p:nvSpPr>
            <p:spPr>
              <a:xfrm>
                <a:off x="3058150" y="5434825"/>
                <a:ext cx="52150" cy="29600"/>
              </a:xfrm>
              <a:custGeom>
                <a:rect b="b" l="l" r="r" t="t"/>
                <a:pathLst>
                  <a:path extrusionOk="0" h="1184" w="2086">
                    <a:moveTo>
                      <a:pt x="903" y="0"/>
                    </a:moveTo>
                    <a:cubicBezTo>
                      <a:pt x="659" y="0"/>
                      <a:pt x="25" y="105"/>
                      <a:pt x="0" y="1184"/>
                    </a:cubicBezTo>
                    <a:lnTo>
                      <a:pt x="2086" y="1184"/>
                    </a:lnTo>
                    <a:cubicBezTo>
                      <a:pt x="2086" y="1184"/>
                      <a:pt x="2049" y="789"/>
                      <a:pt x="997" y="6"/>
                    </a:cubicBezTo>
                    <a:cubicBezTo>
                      <a:pt x="997" y="6"/>
                      <a:pt x="961" y="0"/>
                      <a:pt x="9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7" name="Google Shape;1107;p20"/>
              <p:cNvSpPr/>
              <p:nvPr/>
            </p:nvSpPr>
            <p:spPr>
              <a:xfrm>
                <a:off x="3004825" y="5432075"/>
                <a:ext cx="21450" cy="18825"/>
              </a:xfrm>
              <a:custGeom>
                <a:rect b="b" l="l" r="r" t="t"/>
                <a:pathLst>
                  <a:path extrusionOk="0" h="753" w="858">
                    <a:moveTo>
                      <a:pt x="429" y="0"/>
                    </a:moveTo>
                    <a:cubicBezTo>
                      <a:pt x="194" y="0"/>
                      <a:pt x="1" y="168"/>
                      <a:pt x="1" y="375"/>
                    </a:cubicBezTo>
                    <a:cubicBezTo>
                      <a:pt x="1" y="583"/>
                      <a:pt x="194" y="753"/>
                      <a:pt x="429" y="753"/>
                    </a:cubicBezTo>
                    <a:cubicBezTo>
                      <a:pt x="667" y="753"/>
                      <a:pt x="858" y="583"/>
                      <a:pt x="858" y="375"/>
                    </a:cubicBezTo>
                    <a:cubicBezTo>
                      <a:pt x="858" y="168"/>
                      <a:pt x="667" y="0"/>
                      <a:pt x="4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8" name="Google Shape;1108;p20"/>
              <p:cNvSpPr/>
              <p:nvPr/>
            </p:nvSpPr>
            <p:spPr>
              <a:xfrm>
                <a:off x="2909300" y="4985775"/>
                <a:ext cx="47075" cy="440200"/>
              </a:xfrm>
              <a:custGeom>
                <a:rect b="b" l="l" r="r" t="t"/>
                <a:pathLst>
                  <a:path extrusionOk="0" h="17608" w="1883">
                    <a:moveTo>
                      <a:pt x="875" y="1"/>
                    </a:moveTo>
                    <a:cubicBezTo>
                      <a:pt x="389" y="4"/>
                      <a:pt x="1" y="403"/>
                      <a:pt x="4" y="885"/>
                    </a:cubicBezTo>
                    <a:lnTo>
                      <a:pt x="123" y="16737"/>
                    </a:lnTo>
                    <a:cubicBezTo>
                      <a:pt x="127" y="17220"/>
                      <a:pt x="521" y="17608"/>
                      <a:pt x="1001" y="17608"/>
                    </a:cubicBezTo>
                    <a:lnTo>
                      <a:pt x="1008" y="17608"/>
                    </a:lnTo>
                    <a:cubicBezTo>
                      <a:pt x="1494" y="17604"/>
                      <a:pt x="1882" y="17207"/>
                      <a:pt x="1879" y="16723"/>
                    </a:cubicBezTo>
                    <a:lnTo>
                      <a:pt x="1760" y="872"/>
                    </a:lnTo>
                    <a:cubicBezTo>
                      <a:pt x="1752" y="392"/>
                      <a:pt x="1361" y="1"/>
                      <a:pt x="882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9" name="Google Shape;1109;p20"/>
              <p:cNvSpPr/>
              <p:nvPr/>
            </p:nvSpPr>
            <p:spPr>
              <a:xfrm>
                <a:off x="2896375" y="5407675"/>
                <a:ext cx="152025" cy="67900"/>
              </a:xfrm>
              <a:custGeom>
                <a:rect b="b" l="l" r="r" t="t"/>
                <a:pathLst>
                  <a:path extrusionOk="0" h="2716" w="6081">
                    <a:moveTo>
                      <a:pt x="2552" y="1"/>
                    </a:moveTo>
                    <a:lnTo>
                      <a:pt x="600" y="4"/>
                    </a:lnTo>
                    <a:cubicBezTo>
                      <a:pt x="0" y="1399"/>
                      <a:pt x="603" y="2716"/>
                      <a:pt x="603" y="2716"/>
                    </a:cubicBezTo>
                    <a:lnTo>
                      <a:pt x="4954" y="2705"/>
                    </a:lnTo>
                    <a:cubicBezTo>
                      <a:pt x="4954" y="2705"/>
                      <a:pt x="6080" y="2334"/>
                      <a:pt x="255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0" name="Google Shape;1110;p20"/>
              <p:cNvSpPr/>
              <p:nvPr/>
            </p:nvSpPr>
            <p:spPr>
              <a:xfrm>
                <a:off x="2905975" y="5464150"/>
                <a:ext cx="122350" cy="12025"/>
              </a:xfrm>
              <a:custGeom>
                <a:rect b="b" l="l" r="r" t="t"/>
                <a:pathLst>
                  <a:path extrusionOk="0" h="481" w="4894">
                    <a:moveTo>
                      <a:pt x="4679" y="0"/>
                    </a:moveTo>
                    <a:lnTo>
                      <a:pt x="1" y="11"/>
                    </a:lnTo>
                    <a:lnTo>
                      <a:pt x="130" y="480"/>
                    </a:lnTo>
                    <a:lnTo>
                      <a:pt x="4580" y="470"/>
                    </a:lnTo>
                    <a:cubicBezTo>
                      <a:pt x="4894" y="283"/>
                      <a:pt x="4679" y="0"/>
                      <a:pt x="46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1" name="Google Shape;1111;p20"/>
              <p:cNvSpPr/>
              <p:nvPr/>
            </p:nvSpPr>
            <p:spPr>
              <a:xfrm>
                <a:off x="2970275" y="5435850"/>
                <a:ext cx="54475" cy="28500"/>
              </a:xfrm>
              <a:custGeom>
                <a:rect b="b" l="l" r="r" t="t"/>
                <a:pathLst>
                  <a:path extrusionOk="0" h="1140" w="2179">
                    <a:moveTo>
                      <a:pt x="962" y="0"/>
                    </a:moveTo>
                    <a:cubicBezTo>
                      <a:pt x="656" y="0"/>
                      <a:pt x="21" y="123"/>
                      <a:pt x="1" y="1140"/>
                    </a:cubicBezTo>
                    <a:lnTo>
                      <a:pt x="2165" y="1132"/>
                    </a:lnTo>
                    <a:cubicBezTo>
                      <a:pt x="2165" y="1132"/>
                      <a:pt x="2179" y="793"/>
                      <a:pt x="1124" y="13"/>
                    </a:cubicBezTo>
                    <a:cubicBezTo>
                      <a:pt x="1124" y="13"/>
                      <a:pt x="1060" y="0"/>
                      <a:pt x="9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2" name="Google Shape;1112;p20"/>
              <p:cNvSpPr/>
              <p:nvPr/>
            </p:nvSpPr>
            <p:spPr>
              <a:xfrm>
                <a:off x="2919525" y="5432000"/>
                <a:ext cx="21350" cy="18825"/>
              </a:xfrm>
              <a:custGeom>
                <a:rect b="b" l="l" r="r" t="t"/>
                <a:pathLst>
                  <a:path extrusionOk="0" h="753" w="854">
                    <a:moveTo>
                      <a:pt x="425" y="0"/>
                    </a:moveTo>
                    <a:cubicBezTo>
                      <a:pt x="190" y="0"/>
                      <a:pt x="0" y="171"/>
                      <a:pt x="0" y="378"/>
                    </a:cubicBezTo>
                    <a:cubicBezTo>
                      <a:pt x="0" y="586"/>
                      <a:pt x="190" y="752"/>
                      <a:pt x="429" y="752"/>
                    </a:cubicBezTo>
                    <a:cubicBezTo>
                      <a:pt x="663" y="752"/>
                      <a:pt x="853" y="582"/>
                      <a:pt x="853" y="375"/>
                    </a:cubicBezTo>
                    <a:cubicBezTo>
                      <a:pt x="853" y="167"/>
                      <a:pt x="663" y="0"/>
                      <a:pt x="4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3" name="Google Shape;1113;p20"/>
              <p:cNvSpPr/>
              <p:nvPr/>
            </p:nvSpPr>
            <p:spPr>
              <a:xfrm>
                <a:off x="2956075" y="4664525"/>
                <a:ext cx="46550" cy="96725"/>
              </a:xfrm>
              <a:custGeom>
                <a:rect b="b" l="l" r="r" t="t"/>
                <a:pathLst>
                  <a:path extrusionOk="0" h="3869" w="1862">
                    <a:moveTo>
                      <a:pt x="933" y="0"/>
                    </a:moveTo>
                    <a:cubicBezTo>
                      <a:pt x="420" y="0"/>
                      <a:pt x="1" y="419"/>
                      <a:pt x="1" y="929"/>
                    </a:cubicBezTo>
                    <a:lnTo>
                      <a:pt x="1" y="2940"/>
                    </a:lnTo>
                    <a:cubicBezTo>
                      <a:pt x="1" y="3450"/>
                      <a:pt x="420" y="3869"/>
                      <a:pt x="933" y="3869"/>
                    </a:cubicBezTo>
                    <a:cubicBezTo>
                      <a:pt x="1443" y="3869"/>
                      <a:pt x="1862" y="3450"/>
                      <a:pt x="1862" y="2940"/>
                    </a:cubicBezTo>
                    <a:lnTo>
                      <a:pt x="1862" y="929"/>
                    </a:lnTo>
                    <a:cubicBezTo>
                      <a:pt x="1862" y="419"/>
                      <a:pt x="1443" y="0"/>
                      <a:pt x="933" y="0"/>
                    </a:cubicBezTo>
                    <a:close/>
                  </a:path>
                </a:pathLst>
              </a:custGeom>
              <a:solidFill>
                <a:srgbClr val="DE989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4" name="Google Shape;1114;p20"/>
              <p:cNvSpPr/>
              <p:nvPr/>
            </p:nvSpPr>
            <p:spPr>
              <a:xfrm>
                <a:off x="2956075" y="4673450"/>
                <a:ext cx="46550" cy="43650"/>
              </a:xfrm>
              <a:custGeom>
                <a:rect b="b" l="l" r="r" t="t"/>
                <a:pathLst>
                  <a:path extrusionOk="0" h="1746" w="1862">
                    <a:moveTo>
                      <a:pt x="1" y="1"/>
                    </a:moveTo>
                    <a:lnTo>
                      <a:pt x="1" y="1552"/>
                    </a:lnTo>
                    <a:cubicBezTo>
                      <a:pt x="1" y="1552"/>
                      <a:pt x="462" y="1746"/>
                      <a:pt x="1013" y="1746"/>
                    </a:cubicBezTo>
                    <a:cubicBezTo>
                      <a:pt x="1289" y="1746"/>
                      <a:pt x="1587" y="1697"/>
                      <a:pt x="1862" y="1552"/>
                    </a:cubicBezTo>
                    <a:lnTo>
                      <a:pt x="1862" y="1"/>
                    </a:lnTo>
                    <a:close/>
                  </a:path>
                </a:pathLst>
              </a:custGeom>
              <a:solidFill>
                <a:srgbClr val="28235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5" name="Google Shape;1115;p20"/>
              <p:cNvSpPr/>
              <p:nvPr/>
            </p:nvSpPr>
            <p:spPr>
              <a:xfrm>
                <a:off x="2866250" y="4735450"/>
                <a:ext cx="225675" cy="320350"/>
              </a:xfrm>
              <a:custGeom>
                <a:rect b="b" l="l" r="r" t="t"/>
                <a:pathLst>
                  <a:path extrusionOk="0" h="12814" w="9027">
                    <a:moveTo>
                      <a:pt x="4319" y="1"/>
                    </a:moveTo>
                    <a:cubicBezTo>
                      <a:pt x="1907" y="1"/>
                      <a:pt x="1" y="1491"/>
                      <a:pt x="158" y="3512"/>
                    </a:cubicBezTo>
                    <a:cubicBezTo>
                      <a:pt x="253" y="4716"/>
                      <a:pt x="1423" y="7037"/>
                      <a:pt x="1447" y="7721"/>
                    </a:cubicBezTo>
                    <a:cubicBezTo>
                      <a:pt x="1484" y="8783"/>
                      <a:pt x="1321" y="9636"/>
                      <a:pt x="1290" y="10388"/>
                    </a:cubicBezTo>
                    <a:cubicBezTo>
                      <a:pt x="1246" y="11534"/>
                      <a:pt x="1907" y="12814"/>
                      <a:pt x="4319" y="12814"/>
                    </a:cubicBezTo>
                    <a:lnTo>
                      <a:pt x="4710" y="12814"/>
                    </a:lnTo>
                    <a:cubicBezTo>
                      <a:pt x="7122" y="12814"/>
                      <a:pt x="7782" y="11534"/>
                      <a:pt x="7738" y="10388"/>
                    </a:cubicBezTo>
                    <a:cubicBezTo>
                      <a:pt x="7707" y="9636"/>
                      <a:pt x="7612" y="9037"/>
                      <a:pt x="7612" y="7721"/>
                    </a:cubicBezTo>
                    <a:cubicBezTo>
                      <a:pt x="7612" y="6571"/>
                      <a:pt x="8775" y="4716"/>
                      <a:pt x="8868" y="3512"/>
                    </a:cubicBezTo>
                    <a:cubicBezTo>
                      <a:pt x="9027" y="1491"/>
                      <a:pt x="7122" y="1"/>
                      <a:pt x="4710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6" name="Google Shape;1116;p20"/>
              <p:cNvSpPr/>
              <p:nvPr/>
            </p:nvSpPr>
            <p:spPr>
              <a:xfrm>
                <a:off x="2895625" y="5015800"/>
                <a:ext cx="160925" cy="188100"/>
              </a:xfrm>
              <a:custGeom>
                <a:rect b="b" l="l" r="r" t="t"/>
                <a:pathLst>
                  <a:path extrusionOk="0" h="7524" w="6437">
                    <a:moveTo>
                      <a:pt x="6124" y="7384"/>
                    </a:moveTo>
                    <a:cubicBezTo>
                      <a:pt x="6123" y="7393"/>
                      <a:pt x="6122" y="7402"/>
                      <a:pt x="6121" y="7411"/>
                    </a:cubicBezTo>
                    <a:lnTo>
                      <a:pt x="6137" y="7384"/>
                    </a:lnTo>
                    <a:cubicBezTo>
                      <a:pt x="6133" y="7384"/>
                      <a:pt x="6128" y="7384"/>
                      <a:pt x="6124" y="7384"/>
                    </a:cubicBezTo>
                    <a:close/>
                    <a:moveTo>
                      <a:pt x="5768" y="0"/>
                    </a:moveTo>
                    <a:cubicBezTo>
                      <a:pt x="5221" y="0"/>
                      <a:pt x="4669" y="118"/>
                      <a:pt x="4120" y="191"/>
                    </a:cubicBezTo>
                    <a:cubicBezTo>
                      <a:pt x="3703" y="248"/>
                      <a:pt x="3281" y="276"/>
                      <a:pt x="2859" y="276"/>
                    </a:cubicBezTo>
                    <a:cubicBezTo>
                      <a:pt x="2465" y="276"/>
                      <a:pt x="2071" y="251"/>
                      <a:pt x="1680" y="202"/>
                    </a:cubicBezTo>
                    <a:cubicBezTo>
                      <a:pt x="1328" y="159"/>
                      <a:pt x="977" y="96"/>
                      <a:pt x="624" y="96"/>
                    </a:cubicBezTo>
                    <a:cubicBezTo>
                      <a:pt x="558" y="96"/>
                      <a:pt x="492" y="98"/>
                      <a:pt x="425" y="103"/>
                    </a:cubicBezTo>
                    <a:lnTo>
                      <a:pt x="381" y="86"/>
                    </a:lnTo>
                    <a:cubicBezTo>
                      <a:pt x="74" y="2553"/>
                      <a:pt x="0" y="5047"/>
                      <a:pt x="156" y="7523"/>
                    </a:cubicBezTo>
                    <a:lnTo>
                      <a:pt x="225" y="7449"/>
                    </a:lnTo>
                    <a:cubicBezTo>
                      <a:pt x="1013" y="7435"/>
                      <a:pt x="1800" y="7424"/>
                      <a:pt x="2589" y="7411"/>
                    </a:cubicBezTo>
                    <a:cubicBezTo>
                      <a:pt x="2667" y="7411"/>
                      <a:pt x="2749" y="7411"/>
                      <a:pt x="2827" y="7408"/>
                    </a:cubicBezTo>
                    <a:lnTo>
                      <a:pt x="2844" y="7347"/>
                    </a:lnTo>
                    <a:cubicBezTo>
                      <a:pt x="2749" y="5485"/>
                      <a:pt x="2708" y="3618"/>
                      <a:pt x="2728" y="1753"/>
                    </a:cubicBezTo>
                    <a:cubicBezTo>
                      <a:pt x="2732" y="1682"/>
                      <a:pt x="2735" y="1603"/>
                      <a:pt x="2786" y="1556"/>
                    </a:cubicBezTo>
                    <a:cubicBezTo>
                      <a:pt x="2827" y="1515"/>
                      <a:pt x="2888" y="1504"/>
                      <a:pt x="2946" y="1501"/>
                    </a:cubicBezTo>
                    <a:cubicBezTo>
                      <a:pt x="2997" y="1497"/>
                      <a:pt x="3049" y="1495"/>
                      <a:pt x="3100" y="1495"/>
                    </a:cubicBezTo>
                    <a:cubicBezTo>
                      <a:pt x="3383" y="1495"/>
                      <a:pt x="3666" y="1557"/>
                      <a:pt x="3923" y="1678"/>
                    </a:cubicBezTo>
                    <a:lnTo>
                      <a:pt x="3994" y="1780"/>
                    </a:lnTo>
                    <a:cubicBezTo>
                      <a:pt x="3970" y="2233"/>
                      <a:pt x="3950" y="2685"/>
                      <a:pt x="3929" y="3138"/>
                    </a:cubicBezTo>
                    <a:cubicBezTo>
                      <a:pt x="3861" y="4553"/>
                      <a:pt x="3794" y="5969"/>
                      <a:pt x="3906" y="7377"/>
                    </a:cubicBezTo>
                    <a:cubicBezTo>
                      <a:pt x="4647" y="7380"/>
                      <a:pt x="5384" y="7380"/>
                      <a:pt x="6124" y="7384"/>
                    </a:cubicBezTo>
                    <a:lnTo>
                      <a:pt x="6124" y="7384"/>
                    </a:lnTo>
                    <a:cubicBezTo>
                      <a:pt x="6387" y="4946"/>
                      <a:pt x="6436" y="2486"/>
                      <a:pt x="6274" y="39"/>
                    </a:cubicBezTo>
                    <a:cubicBezTo>
                      <a:pt x="6106" y="11"/>
                      <a:pt x="5937" y="0"/>
                      <a:pt x="576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7" name="Google Shape;1117;p20"/>
              <p:cNvSpPr/>
              <p:nvPr/>
            </p:nvSpPr>
            <p:spPr>
              <a:xfrm>
                <a:off x="2893500" y="5190775"/>
                <a:ext cx="77475" cy="21875"/>
              </a:xfrm>
              <a:custGeom>
                <a:rect b="b" l="l" r="r" t="t"/>
                <a:pathLst>
                  <a:path extrusionOk="0" h="875" w="3099">
                    <a:moveTo>
                      <a:pt x="27" y="1"/>
                    </a:moveTo>
                    <a:cubicBezTo>
                      <a:pt x="13" y="1"/>
                      <a:pt x="0" y="14"/>
                      <a:pt x="0" y="28"/>
                    </a:cubicBezTo>
                    <a:lnTo>
                      <a:pt x="0" y="848"/>
                    </a:lnTo>
                    <a:cubicBezTo>
                      <a:pt x="0" y="861"/>
                      <a:pt x="13" y="875"/>
                      <a:pt x="27" y="875"/>
                    </a:cubicBezTo>
                    <a:lnTo>
                      <a:pt x="3072" y="875"/>
                    </a:lnTo>
                    <a:cubicBezTo>
                      <a:pt x="3086" y="875"/>
                      <a:pt x="3099" y="861"/>
                      <a:pt x="3099" y="848"/>
                    </a:cubicBezTo>
                    <a:lnTo>
                      <a:pt x="3099" y="28"/>
                    </a:lnTo>
                    <a:cubicBezTo>
                      <a:pt x="3099" y="14"/>
                      <a:pt x="3086" y="1"/>
                      <a:pt x="307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8" name="Google Shape;1118;p20"/>
              <p:cNvSpPr/>
              <p:nvPr/>
            </p:nvSpPr>
            <p:spPr>
              <a:xfrm>
                <a:off x="2983625" y="5190775"/>
                <a:ext cx="75825" cy="21875"/>
              </a:xfrm>
              <a:custGeom>
                <a:rect b="b" l="l" r="r" t="t"/>
                <a:pathLst>
                  <a:path extrusionOk="0" h="875" w="3033">
                    <a:moveTo>
                      <a:pt x="29" y="1"/>
                    </a:moveTo>
                    <a:cubicBezTo>
                      <a:pt x="12" y="1"/>
                      <a:pt x="1" y="14"/>
                      <a:pt x="1" y="28"/>
                    </a:cubicBezTo>
                    <a:lnTo>
                      <a:pt x="1" y="848"/>
                    </a:lnTo>
                    <a:cubicBezTo>
                      <a:pt x="1" y="861"/>
                      <a:pt x="12" y="875"/>
                      <a:pt x="29" y="875"/>
                    </a:cubicBezTo>
                    <a:lnTo>
                      <a:pt x="3005" y="875"/>
                    </a:lnTo>
                    <a:cubicBezTo>
                      <a:pt x="3019" y="875"/>
                      <a:pt x="3033" y="861"/>
                      <a:pt x="3033" y="848"/>
                    </a:cubicBezTo>
                    <a:lnTo>
                      <a:pt x="3033" y="28"/>
                    </a:lnTo>
                    <a:cubicBezTo>
                      <a:pt x="3033" y="14"/>
                      <a:pt x="3019" y="1"/>
                      <a:pt x="30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9" name="Google Shape;1119;p20"/>
              <p:cNvSpPr/>
              <p:nvPr/>
            </p:nvSpPr>
            <p:spPr>
              <a:xfrm>
                <a:off x="2861195" y="4735453"/>
                <a:ext cx="230147" cy="327150"/>
              </a:xfrm>
              <a:custGeom>
                <a:rect b="b" l="l" r="r" t="t"/>
                <a:pathLst>
                  <a:path extrusionOk="0" h="13086" w="9052">
                    <a:moveTo>
                      <a:pt x="3369" y="1"/>
                    </a:moveTo>
                    <a:cubicBezTo>
                      <a:pt x="2461" y="188"/>
                      <a:pt x="1815" y="504"/>
                      <a:pt x="1155" y="1032"/>
                    </a:cubicBezTo>
                    <a:cubicBezTo>
                      <a:pt x="804" y="1311"/>
                      <a:pt x="552" y="1957"/>
                      <a:pt x="355" y="2359"/>
                    </a:cubicBezTo>
                    <a:cubicBezTo>
                      <a:pt x="1" y="3080"/>
                      <a:pt x="423" y="4353"/>
                      <a:pt x="621" y="5129"/>
                    </a:cubicBezTo>
                    <a:cubicBezTo>
                      <a:pt x="1270" y="7676"/>
                      <a:pt x="723" y="9694"/>
                      <a:pt x="849" y="12321"/>
                    </a:cubicBezTo>
                    <a:cubicBezTo>
                      <a:pt x="858" y="12531"/>
                      <a:pt x="1147" y="12729"/>
                      <a:pt x="1338" y="12814"/>
                    </a:cubicBezTo>
                    <a:cubicBezTo>
                      <a:pt x="1413" y="12848"/>
                      <a:pt x="1747" y="12872"/>
                      <a:pt x="1828" y="12875"/>
                    </a:cubicBezTo>
                    <a:cubicBezTo>
                      <a:pt x="2555" y="12917"/>
                      <a:pt x="3308" y="13086"/>
                      <a:pt x="4042" y="13086"/>
                    </a:cubicBezTo>
                    <a:cubicBezTo>
                      <a:pt x="4218" y="13086"/>
                      <a:pt x="4394" y="13076"/>
                      <a:pt x="4567" y="13052"/>
                    </a:cubicBezTo>
                    <a:cubicBezTo>
                      <a:pt x="5836" y="12882"/>
                      <a:pt x="6169" y="12998"/>
                      <a:pt x="7496" y="12858"/>
                    </a:cubicBezTo>
                    <a:lnTo>
                      <a:pt x="8347" y="12657"/>
                    </a:lnTo>
                    <a:cubicBezTo>
                      <a:pt x="8623" y="12525"/>
                      <a:pt x="8504" y="11191"/>
                      <a:pt x="8487" y="10885"/>
                    </a:cubicBezTo>
                    <a:cubicBezTo>
                      <a:pt x="8358" y="8527"/>
                      <a:pt x="8218" y="6891"/>
                      <a:pt x="8752" y="4590"/>
                    </a:cubicBezTo>
                    <a:cubicBezTo>
                      <a:pt x="8878" y="4043"/>
                      <a:pt x="9052" y="3482"/>
                      <a:pt x="8963" y="2927"/>
                    </a:cubicBezTo>
                    <a:cubicBezTo>
                      <a:pt x="8901" y="2529"/>
                      <a:pt x="8711" y="2164"/>
                      <a:pt x="8496" y="1828"/>
                    </a:cubicBezTo>
                    <a:cubicBezTo>
                      <a:pt x="7904" y="916"/>
                      <a:pt x="7006" y="113"/>
                      <a:pt x="5928" y="1"/>
                    </a:cubicBezTo>
                    <a:lnTo>
                      <a:pt x="5894" y="62"/>
                    </a:lnTo>
                    <a:cubicBezTo>
                      <a:pt x="5894" y="344"/>
                      <a:pt x="5710" y="613"/>
                      <a:pt x="5448" y="712"/>
                    </a:cubicBezTo>
                    <a:cubicBezTo>
                      <a:pt x="5360" y="746"/>
                      <a:pt x="5268" y="760"/>
                      <a:pt x="5176" y="770"/>
                    </a:cubicBezTo>
                    <a:cubicBezTo>
                      <a:pt x="5115" y="775"/>
                      <a:pt x="5053" y="778"/>
                      <a:pt x="4992" y="778"/>
                    </a:cubicBezTo>
                    <a:cubicBezTo>
                      <a:pt x="4630" y="778"/>
                      <a:pt x="4269" y="684"/>
                      <a:pt x="3955" y="501"/>
                    </a:cubicBezTo>
                    <a:cubicBezTo>
                      <a:pt x="3754" y="385"/>
                      <a:pt x="3564" y="222"/>
                      <a:pt x="3485" y="5"/>
                    </a:cubicBezTo>
                    <a:lnTo>
                      <a:pt x="3369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0" name="Google Shape;1120;p20"/>
              <p:cNvSpPr/>
              <p:nvPr/>
            </p:nvSpPr>
            <p:spPr>
              <a:xfrm>
                <a:off x="3033609" y="4765950"/>
                <a:ext cx="136100" cy="281275"/>
              </a:xfrm>
              <a:custGeom>
                <a:rect b="b" l="l" r="r" t="t"/>
                <a:pathLst>
                  <a:path extrusionOk="0" h="11251" w="5444">
                    <a:moveTo>
                      <a:pt x="953" y="1"/>
                    </a:moveTo>
                    <a:cubicBezTo>
                      <a:pt x="826" y="1"/>
                      <a:pt x="696" y="30"/>
                      <a:pt x="575" y="91"/>
                    </a:cubicBezTo>
                    <a:cubicBezTo>
                      <a:pt x="167" y="302"/>
                      <a:pt x="0" y="806"/>
                      <a:pt x="211" y="1217"/>
                    </a:cubicBezTo>
                    <a:cubicBezTo>
                      <a:pt x="235" y="1261"/>
                      <a:pt x="2617" y="5977"/>
                      <a:pt x="3708" y="10608"/>
                    </a:cubicBezTo>
                    <a:cubicBezTo>
                      <a:pt x="3801" y="10992"/>
                      <a:pt x="4144" y="11250"/>
                      <a:pt x="4522" y="11250"/>
                    </a:cubicBezTo>
                    <a:cubicBezTo>
                      <a:pt x="4586" y="11250"/>
                      <a:pt x="4651" y="11244"/>
                      <a:pt x="4716" y="11226"/>
                    </a:cubicBezTo>
                    <a:cubicBezTo>
                      <a:pt x="5165" y="11121"/>
                      <a:pt x="5443" y="10672"/>
                      <a:pt x="5338" y="10223"/>
                    </a:cubicBezTo>
                    <a:cubicBezTo>
                      <a:pt x="4198" y="5391"/>
                      <a:pt x="1803" y="655"/>
                      <a:pt x="1701" y="459"/>
                    </a:cubicBezTo>
                    <a:cubicBezTo>
                      <a:pt x="1553" y="168"/>
                      <a:pt x="1258" y="1"/>
                      <a:pt x="95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1" name="Google Shape;1121;p20"/>
              <p:cNvSpPr/>
              <p:nvPr/>
            </p:nvSpPr>
            <p:spPr>
              <a:xfrm>
                <a:off x="2746925" y="4490925"/>
                <a:ext cx="173875" cy="316950"/>
              </a:xfrm>
              <a:custGeom>
                <a:rect b="b" l="l" r="r" t="t"/>
                <a:pathLst>
                  <a:path extrusionOk="0" h="12678" w="6955">
                    <a:moveTo>
                      <a:pt x="837" y="0"/>
                    </a:moveTo>
                    <a:cubicBezTo>
                      <a:pt x="375" y="0"/>
                      <a:pt x="0" y="375"/>
                      <a:pt x="0" y="837"/>
                    </a:cubicBezTo>
                    <a:cubicBezTo>
                      <a:pt x="0" y="5981"/>
                      <a:pt x="1028" y="9533"/>
                      <a:pt x="3056" y="11398"/>
                    </a:cubicBezTo>
                    <a:cubicBezTo>
                      <a:pt x="4321" y="12562"/>
                      <a:pt x="5563" y="12677"/>
                      <a:pt x="6002" y="12677"/>
                    </a:cubicBezTo>
                    <a:cubicBezTo>
                      <a:pt x="6077" y="12677"/>
                      <a:pt x="6128" y="12674"/>
                      <a:pt x="6152" y="12671"/>
                    </a:cubicBezTo>
                    <a:cubicBezTo>
                      <a:pt x="6614" y="12633"/>
                      <a:pt x="6955" y="12228"/>
                      <a:pt x="6917" y="11769"/>
                    </a:cubicBezTo>
                    <a:cubicBezTo>
                      <a:pt x="6882" y="11329"/>
                      <a:pt x="6515" y="11000"/>
                      <a:pt x="6082" y="11000"/>
                    </a:cubicBezTo>
                    <a:cubicBezTo>
                      <a:pt x="6059" y="11000"/>
                      <a:pt x="6036" y="11001"/>
                      <a:pt x="6013" y="11003"/>
                    </a:cubicBezTo>
                    <a:cubicBezTo>
                      <a:pt x="6012" y="11003"/>
                      <a:pt x="6004" y="11004"/>
                      <a:pt x="5989" y="11004"/>
                    </a:cubicBezTo>
                    <a:cubicBezTo>
                      <a:pt x="5844" y="11004"/>
                      <a:pt x="5045" y="10955"/>
                      <a:pt x="4189" y="10169"/>
                    </a:cubicBezTo>
                    <a:cubicBezTo>
                      <a:pt x="3039" y="9112"/>
                      <a:pt x="1671" y="6635"/>
                      <a:pt x="1671" y="837"/>
                    </a:cubicBezTo>
                    <a:cubicBezTo>
                      <a:pt x="1671" y="375"/>
                      <a:pt x="1297" y="0"/>
                      <a:pt x="83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2" name="Google Shape;1122;p20"/>
              <p:cNvSpPr/>
              <p:nvPr/>
            </p:nvSpPr>
            <p:spPr>
              <a:xfrm>
                <a:off x="2957950" y="4664175"/>
                <a:ext cx="46550" cy="96825"/>
              </a:xfrm>
              <a:custGeom>
                <a:rect b="b" l="l" r="r" t="t"/>
                <a:pathLst>
                  <a:path extrusionOk="0" h="3873" w="1862">
                    <a:moveTo>
                      <a:pt x="933" y="1"/>
                    </a:moveTo>
                    <a:cubicBezTo>
                      <a:pt x="419" y="1"/>
                      <a:pt x="1" y="419"/>
                      <a:pt x="1" y="933"/>
                    </a:cubicBezTo>
                    <a:lnTo>
                      <a:pt x="1" y="2941"/>
                    </a:lnTo>
                    <a:cubicBezTo>
                      <a:pt x="1" y="3454"/>
                      <a:pt x="419" y="3872"/>
                      <a:pt x="933" y="3872"/>
                    </a:cubicBezTo>
                    <a:cubicBezTo>
                      <a:pt x="1444" y="3872"/>
                      <a:pt x="1862" y="3454"/>
                      <a:pt x="1862" y="2941"/>
                    </a:cubicBezTo>
                    <a:lnTo>
                      <a:pt x="1862" y="933"/>
                    </a:lnTo>
                    <a:cubicBezTo>
                      <a:pt x="1862" y="419"/>
                      <a:pt x="1444" y="1"/>
                      <a:pt x="933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3" name="Google Shape;1123;p20"/>
              <p:cNvSpPr/>
              <p:nvPr/>
            </p:nvSpPr>
            <p:spPr>
              <a:xfrm>
                <a:off x="2957950" y="4673200"/>
                <a:ext cx="46550" cy="43575"/>
              </a:xfrm>
              <a:custGeom>
                <a:rect b="b" l="l" r="r" t="t"/>
                <a:pathLst>
                  <a:path extrusionOk="0" h="1743" w="1862">
                    <a:moveTo>
                      <a:pt x="1" y="0"/>
                    </a:moveTo>
                    <a:lnTo>
                      <a:pt x="1" y="1548"/>
                    </a:lnTo>
                    <a:cubicBezTo>
                      <a:pt x="1" y="1548"/>
                      <a:pt x="462" y="1742"/>
                      <a:pt x="1013" y="1742"/>
                    </a:cubicBezTo>
                    <a:cubicBezTo>
                      <a:pt x="1289" y="1742"/>
                      <a:pt x="1587" y="1694"/>
                      <a:pt x="1862" y="1548"/>
                    </a:cubicBezTo>
                    <a:lnTo>
                      <a:pt x="186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20"/>
              <p:cNvSpPr/>
              <p:nvPr/>
            </p:nvSpPr>
            <p:spPr>
              <a:xfrm>
                <a:off x="2872725" y="4613400"/>
                <a:ext cx="52250" cy="48925"/>
              </a:xfrm>
              <a:custGeom>
                <a:rect b="b" l="l" r="r" t="t"/>
                <a:pathLst>
                  <a:path extrusionOk="0" h="1957" w="2090">
                    <a:moveTo>
                      <a:pt x="1042" y="1"/>
                    </a:moveTo>
                    <a:cubicBezTo>
                      <a:pt x="563" y="1"/>
                      <a:pt x="147" y="354"/>
                      <a:pt x="79" y="841"/>
                    </a:cubicBezTo>
                    <a:cubicBezTo>
                      <a:pt x="1" y="1375"/>
                      <a:pt x="375" y="1872"/>
                      <a:pt x="909" y="1947"/>
                    </a:cubicBezTo>
                    <a:cubicBezTo>
                      <a:pt x="955" y="1953"/>
                      <a:pt x="1001" y="1957"/>
                      <a:pt x="1046" y="1957"/>
                    </a:cubicBezTo>
                    <a:cubicBezTo>
                      <a:pt x="1528" y="1957"/>
                      <a:pt x="1946" y="1605"/>
                      <a:pt x="2015" y="1117"/>
                    </a:cubicBezTo>
                    <a:cubicBezTo>
                      <a:pt x="2089" y="579"/>
                      <a:pt x="1719" y="85"/>
                      <a:pt x="1185" y="11"/>
                    </a:cubicBezTo>
                    <a:cubicBezTo>
                      <a:pt x="1137" y="4"/>
                      <a:pt x="1089" y="1"/>
                      <a:pt x="1042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20"/>
              <p:cNvSpPr/>
              <p:nvPr/>
            </p:nvSpPr>
            <p:spPr>
              <a:xfrm>
                <a:off x="3035600" y="4612900"/>
                <a:ext cx="52250" cy="49000"/>
              </a:xfrm>
              <a:custGeom>
                <a:rect b="b" l="l" r="r" t="t"/>
                <a:pathLst>
                  <a:path extrusionOk="0" h="1960" w="2090">
                    <a:moveTo>
                      <a:pt x="1047" y="1"/>
                    </a:moveTo>
                    <a:cubicBezTo>
                      <a:pt x="566" y="1"/>
                      <a:pt x="148" y="355"/>
                      <a:pt x="76" y="844"/>
                    </a:cubicBezTo>
                    <a:cubicBezTo>
                      <a:pt x="1" y="1378"/>
                      <a:pt x="375" y="1875"/>
                      <a:pt x="910" y="1950"/>
                    </a:cubicBezTo>
                    <a:cubicBezTo>
                      <a:pt x="956" y="1956"/>
                      <a:pt x="1001" y="1959"/>
                      <a:pt x="1046" y="1959"/>
                    </a:cubicBezTo>
                    <a:cubicBezTo>
                      <a:pt x="1526" y="1959"/>
                      <a:pt x="1947" y="1607"/>
                      <a:pt x="2015" y="1116"/>
                    </a:cubicBezTo>
                    <a:cubicBezTo>
                      <a:pt x="2090" y="582"/>
                      <a:pt x="1719" y="89"/>
                      <a:pt x="1185" y="11"/>
                    </a:cubicBezTo>
                    <a:cubicBezTo>
                      <a:pt x="1139" y="4"/>
                      <a:pt x="1093" y="1"/>
                      <a:pt x="1047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6" name="Google Shape;1126;p20"/>
              <p:cNvSpPr/>
              <p:nvPr/>
            </p:nvSpPr>
            <p:spPr>
              <a:xfrm>
                <a:off x="2890250" y="4457300"/>
                <a:ext cx="177375" cy="238400"/>
              </a:xfrm>
              <a:custGeom>
                <a:rect b="b" l="l" r="r" t="t"/>
                <a:pathLst>
                  <a:path extrusionOk="0" h="9536" w="7095">
                    <a:moveTo>
                      <a:pt x="3521" y="0"/>
                    </a:moveTo>
                    <a:cubicBezTo>
                      <a:pt x="3494" y="0"/>
                      <a:pt x="3467" y="0"/>
                      <a:pt x="3440" y="1"/>
                    </a:cubicBezTo>
                    <a:cubicBezTo>
                      <a:pt x="1528" y="46"/>
                      <a:pt x="0" y="1645"/>
                      <a:pt x="41" y="3557"/>
                    </a:cubicBezTo>
                    <a:lnTo>
                      <a:pt x="102" y="6139"/>
                    </a:lnTo>
                    <a:cubicBezTo>
                      <a:pt x="143" y="8024"/>
                      <a:pt x="1700" y="9535"/>
                      <a:pt x="3572" y="9535"/>
                    </a:cubicBezTo>
                    <a:cubicBezTo>
                      <a:pt x="3600" y="9535"/>
                      <a:pt x="3627" y="9535"/>
                      <a:pt x="3654" y="9534"/>
                    </a:cubicBezTo>
                    <a:cubicBezTo>
                      <a:pt x="5567" y="9493"/>
                      <a:pt x="7094" y="7891"/>
                      <a:pt x="7054" y="5982"/>
                    </a:cubicBezTo>
                    <a:lnTo>
                      <a:pt x="6992" y="3397"/>
                    </a:lnTo>
                    <a:cubicBezTo>
                      <a:pt x="6952" y="1515"/>
                      <a:pt x="5393" y="0"/>
                      <a:pt x="3521" y="0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7" name="Google Shape;1127;p20"/>
              <p:cNvSpPr/>
              <p:nvPr/>
            </p:nvSpPr>
            <p:spPr>
              <a:xfrm>
                <a:off x="3057550" y="4631600"/>
                <a:ext cx="15675" cy="21925"/>
              </a:xfrm>
              <a:custGeom>
                <a:rect b="b" l="l" r="r" t="t"/>
                <a:pathLst>
                  <a:path extrusionOk="0" h="877" w="627">
                    <a:moveTo>
                      <a:pt x="616" y="0"/>
                    </a:moveTo>
                    <a:cubicBezTo>
                      <a:pt x="615" y="0"/>
                      <a:pt x="614" y="0"/>
                      <a:pt x="613" y="1"/>
                    </a:cubicBezTo>
                    <a:cubicBezTo>
                      <a:pt x="236" y="69"/>
                      <a:pt x="1" y="470"/>
                      <a:pt x="68" y="838"/>
                    </a:cubicBezTo>
                    <a:cubicBezTo>
                      <a:pt x="73" y="865"/>
                      <a:pt x="91" y="877"/>
                      <a:pt x="112" y="877"/>
                    </a:cubicBezTo>
                    <a:cubicBezTo>
                      <a:pt x="139" y="877"/>
                      <a:pt x="170" y="855"/>
                      <a:pt x="175" y="824"/>
                    </a:cubicBezTo>
                    <a:cubicBezTo>
                      <a:pt x="215" y="494"/>
                      <a:pt x="371" y="229"/>
                      <a:pt x="620" y="15"/>
                    </a:cubicBezTo>
                    <a:cubicBezTo>
                      <a:pt x="626" y="8"/>
                      <a:pt x="621" y="0"/>
                      <a:pt x="61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8" name="Google Shape;1128;p20"/>
              <p:cNvSpPr/>
              <p:nvPr/>
            </p:nvSpPr>
            <p:spPr>
              <a:xfrm>
                <a:off x="2931325" y="4591525"/>
                <a:ext cx="18500" cy="19025"/>
              </a:xfrm>
              <a:custGeom>
                <a:rect b="b" l="l" r="r" t="t"/>
                <a:pathLst>
                  <a:path extrusionOk="0" h="761" w="740">
                    <a:moveTo>
                      <a:pt x="363" y="1"/>
                    </a:moveTo>
                    <a:cubicBezTo>
                      <a:pt x="359" y="1"/>
                      <a:pt x="355" y="1"/>
                      <a:pt x="351" y="1"/>
                    </a:cubicBezTo>
                    <a:cubicBezTo>
                      <a:pt x="154" y="11"/>
                      <a:pt x="1" y="189"/>
                      <a:pt x="11" y="399"/>
                    </a:cubicBezTo>
                    <a:cubicBezTo>
                      <a:pt x="18" y="601"/>
                      <a:pt x="178" y="761"/>
                      <a:pt x="369" y="761"/>
                    </a:cubicBezTo>
                    <a:cubicBezTo>
                      <a:pt x="374" y="761"/>
                      <a:pt x="380" y="761"/>
                      <a:pt x="386" y="760"/>
                    </a:cubicBezTo>
                    <a:cubicBezTo>
                      <a:pt x="586" y="753"/>
                      <a:pt x="739" y="577"/>
                      <a:pt x="729" y="365"/>
                    </a:cubicBezTo>
                    <a:cubicBezTo>
                      <a:pt x="719" y="159"/>
                      <a:pt x="559" y="1"/>
                      <a:pt x="36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9" name="Google Shape;1129;p20"/>
              <p:cNvSpPr/>
              <p:nvPr/>
            </p:nvSpPr>
            <p:spPr>
              <a:xfrm>
                <a:off x="3003725" y="4591275"/>
                <a:ext cx="18475" cy="19025"/>
              </a:xfrm>
              <a:custGeom>
                <a:rect b="b" l="l" r="r" t="t"/>
                <a:pathLst>
                  <a:path extrusionOk="0" h="761" w="739">
                    <a:moveTo>
                      <a:pt x="366" y="1"/>
                    </a:moveTo>
                    <a:cubicBezTo>
                      <a:pt x="362" y="1"/>
                      <a:pt x="358" y="1"/>
                      <a:pt x="354" y="1"/>
                    </a:cubicBezTo>
                    <a:cubicBezTo>
                      <a:pt x="153" y="11"/>
                      <a:pt x="0" y="188"/>
                      <a:pt x="10" y="399"/>
                    </a:cubicBezTo>
                    <a:cubicBezTo>
                      <a:pt x="21" y="601"/>
                      <a:pt x="180" y="760"/>
                      <a:pt x="370" y="760"/>
                    </a:cubicBezTo>
                    <a:cubicBezTo>
                      <a:pt x="376" y="760"/>
                      <a:pt x="382" y="760"/>
                      <a:pt x="388" y="760"/>
                    </a:cubicBezTo>
                    <a:cubicBezTo>
                      <a:pt x="585" y="753"/>
                      <a:pt x="739" y="576"/>
                      <a:pt x="731" y="365"/>
                    </a:cubicBezTo>
                    <a:cubicBezTo>
                      <a:pt x="722" y="158"/>
                      <a:pt x="558" y="1"/>
                      <a:pt x="36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0" name="Google Shape;1130;p20"/>
              <p:cNvSpPr/>
              <p:nvPr/>
            </p:nvSpPr>
            <p:spPr>
              <a:xfrm>
                <a:off x="2963725" y="4625525"/>
                <a:ext cx="28950" cy="13850"/>
              </a:xfrm>
              <a:custGeom>
                <a:rect b="b" l="l" r="r" t="t"/>
                <a:pathLst>
                  <a:path extrusionOk="0" h="554" w="1158">
                    <a:moveTo>
                      <a:pt x="70" y="0"/>
                    </a:moveTo>
                    <a:cubicBezTo>
                      <a:pt x="62" y="0"/>
                      <a:pt x="53" y="2"/>
                      <a:pt x="45" y="5"/>
                    </a:cubicBezTo>
                    <a:cubicBezTo>
                      <a:pt x="15" y="19"/>
                      <a:pt x="1" y="53"/>
                      <a:pt x="15" y="84"/>
                    </a:cubicBezTo>
                    <a:cubicBezTo>
                      <a:pt x="151" y="414"/>
                      <a:pt x="376" y="553"/>
                      <a:pt x="549" y="553"/>
                    </a:cubicBezTo>
                    <a:cubicBezTo>
                      <a:pt x="569" y="553"/>
                      <a:pt x="586" y="553"/>
                      <a:pt x="607" y="550"/>
                    </a:cubicBezTo>
                    <a:cubicBezTo>
                      <a:pt x="624" y="547"/>
                      <a:pt x="641" y="543"/>
                      <a:pt x="661" y="539"/>
                    </a:cubicBezTo>
                    <a:cubicBezTo>
                      <a:pt x="804" y="516"/>
                      <a:pt x="971" y="489"/>
                      <a:pt x="1144" y="121"/>
                    </a:cubicBezTo>
                    <a:cubicBezTo>
                      <a:pt x="1158" y="90"/>
                      <a:pt x="1147" y="57"/>
                      <a:pt x="1117" y="40"/>
                    </a:cubicBezTo>
                    <a:cubicBezTo>
                      <a:pt x="1109" y="36"/>
                      <a:pt x="1100" y="34"/>
                      <a:pt x="1092" y="34"/>
                    </a:cubicBezTo>
                    <a:cubicBezTo>
                      <a:pt x="1068" y="34"/>
                      <a:pt x="1046" y="48"/>
                      <a:pt x="1035" y="70"/>
                    </a:cubicBezTo>
                    <a:cubicBezTo>
                      <a:pt x="886" y="380"/>
                      <a:pt x="767" y="396"/>
                      <a:pt x="641" y="417"/>
                    </a:cubicBezTo>
                    <a:cubicBezTo>
                      <a:pt x="621" y="421"/>
                      <a:pt x="600" y="424"/>
                      <a:pt x="583" y="427"/>
                    </a:cubicBezTo>
                    <a:cubicBezTo>
                      <a:pt x="572" y="430"/>
                      <a:pt x="560" y="431"/>
                      <a:pt x="546" y="431"/>
                    </a:cubicBezTo>
                    <a:cubicBezTo>
                      <a:pt x="431" y="431"/>
                      <a:pt x="249" y="332"/>
                      <a:pt x="127" y="36"/>
                    </a:cubicBezTo>
                    <a:cubicBezTo>
                      <a:pt x="117" y="13"/>
                      <a:pt x="94" y="0"/>
                      <a:pt x="7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1" name="Google Shape;1131;p20"/>
              <p:cNvSpPr/>
              <p:nvPr/>
            </p:nvSpPr>
            <p:spPr>
              <a:xfrm>
                <a:off x="3000550" y="4563975"/>
                <a:ext cx="25825" cy="7875"/>
              </a:xfrm>
              <a:custGeom>
                <a:rect b="b" l="l" r="r" t="t"/>
                <a:pathLst>
                  <a:path extrusionOk="0" h="315" w="1033">
                    <a:moveTo>
                      <a:pt x="501" y="0"/>
                    </a:moveTo>
                    <a:cubicBezTo>
                      <a:pt x="243" y="0"/>
                      <a:pt x="49" y="161"/>
                      <a:pt x="38" y="168"/>
                    </a:cubicBezTo>
                    <a:cubicBezTo>
                      <a:pt x="5" y="195"/>
                      <a:pt x="1" y="245"/>
                      <a:pt x="29" y="283"/>
                    </a:cubicBezTo>
                    <a:cubicBezTo>
                      <a:pt x="46" y="302"/>
                      <a:pt x="70" y="313"/>
                      <a:pt x="93" y="313"/>
                    </a:cubicBezTo>
                    <a:cubicBezTo>
                      <a:pt x="111" y="313"/>
                      <a:pt x="129" y="307"/>
                      <a:pt x="144" y="294"/>
                    </a:cubicBezTo>
                    <a:cubicBezTo>
                      <a:pt x="148" y="294"/>
                      <a:pt x="304" y="168"/>
                      <a:pt x="501" y="164"/>
                    </a:cubicBezTo>
                    <a:cubicBezTo>
                      <a:pt x="706" y="164"/>
                      <a:pt x="889" y="297"/>
                      <a:pt x="893" y="300"/>
                    </a:cubicBezTo>
                    <a:cubicBezTo>
                      <a:pt x="906" y="311"/>
                      <a:pt x="924" y="314"/>
                      <a:pt x="940" y="314"/>
                    </a:cubicBezTo>
                    <a:cubicBezTo>
                      <a:pt x="964" y="314"/>
                      <a:pt x="991" y="303"/>
                      <a:pt x="1009" y="280"/>
                    </a:cubicBezTo>
                    <a:cubicBezTo>
                      <a:pt x="1032" y="242"/>
                      <a:pt x="1026" y="192"/>
                      <a:pt x="988" y="164"/>
                    </a:cubicBezTo>
                    <a:cubicBezTo>
                      <a:pt x="981" y="157"/>
                      <a:pt x="760" y="0"/>
                      <a:pt x="50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2" name="Google Shape;1132;p20"/>
              <p:cNvSpPr/>
              <p:nvPr/>
            </p:nvSpPr>
            <p:spPr>
              <a:xfrm>
                <a:off x="2926150" y="4566100"/>
                <a:ext cx="25800" cy="9625"/>
              </a:xfrm>
              <a:custGeom>
                <a:rect b="b" l="l" r="r" t="t"/>
                <a:pathLst>
                  <a:path extrusionOk="0" h="385" w="1032">
                    <a:moveTo>
                      <a:pt x="521" y="0"/>
                    </a:moveTo>
                    <a:cubicBezTo>
                      <a:pt x="509" y="0"/>
                      <a:pt x="498" y="0"/>
                      <a:pt x="486" y="1"/>
                    </a:cubicBezTo>
                    <a:cubicBezTo>
                      <a:pt x="221" y="22"/>
                      <a:pt x="37" y="242"/>
                      <a:pt x="31" y="253"/>
                    </a:cubicBezTo>
                    <a:cubicBezTo>
                      <a:pt x="1" y="287"/>
                      <a:pt x="7" y="338"/>
                      <a:pt x="41" y="369"/>
                    </a:cubicBezTo>
                    <a:cubicBezTo>
                      <a:pt x="58" y="382"/>
                      <a:pt x="75" y="385"/>
                      <a:pt x="95" y="385"/>
                    </a:cubicBezTo>
                    <a:cubicBezTo>
                      <a:pt x="119" y="385"/>
                      <a:pt x="143" y="375"/>
                      <a:pt x="157" y="358"/>
                    </a:cubicBezTo>
                    <a:cubicBezTo>
                      <a:pt x="160" y="355"/>
                      <a:pt x="307" y="181"/>
                      <a:pt x="500" y="168"/>
                    </a:cubicBezTo>
                    <a:cubicBezTo>
                      <a:pt x="510" y="167"/>
                      <a:pt x="520" y="167"/>
                      <a:pt x="530" y="167"/>
                    </a:cubicBezTo>
                    <a:cubicBezTo>
                      <a:pt x="710" y="167"/>
                      <a:pt x="885" y="308"/>
                      <a:pt x="888" y="311"/>
                    </a:cubicBezTo>
                    <a:cubicBezTo>
                      <a:pt x="903" y="322"/>
                      <a:pt x="921" y="328"/>
                      <a:pt x="939" y="328"/>
                    </a:cubicBezTo>
                    <a:cubicBezTo>
                      <a:pt x="963" y="328"/>
                      <a:pt x="987" y="318"/>
                      <a:pt x="1004" y="297"/>
                    </a:cubicBezTo>
                    <a:cubicBezTo>
                      <a:pt x="1031" y="263"/>
                      <a:pt x="1028" y="212"/>
                      <a:pt x="993" y="181"/>
                    </a:cubicBezTo>
                    <a:cubicBezTo>
                      <a:pt x="984" y="175"/>
                      <a:pt x="771" y="0"/>
                      <a:pt x="52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3" name="Google Shape;1133;p20"/>
              <p:cNvSpPr/>
              <p:nvPr/>
            </p:nvSpPr>
            <p:spPr>
              <a:xfrm>
                <a:off x="2967575" y="4568550"/>
                <a:ext cx="10150" cy="48125"/>
              </a:xfrm>
              <a:custGeom>
                <a:rect b="b" l="l" r="r" t="t"/>
                <a:pathLst>
                  <a:path extrusionOk="0" h="1925" w="406">
                    <a:moveTo>
                      <a:pt x="280" y="1"/>
                    </a:moveTo>
                    <a:cubicBezTo>
                      <a:pt x="238" y="1"/>
                      <a:pt x="201" y="31"/>
                      <a:pt x="197" y="73"/>
                    </a:cubicBezTo>
                    <a:cubicBezTo>
                      <a:pt x="184" y="233"/>
                      <a:pt x="164" y="396"/>
                      <a:pt x="143" y="556"/>
                    </a:cubicBezTo>
                    <a:cubicBezTo>
                      <a:pt x="68" y="1100"/>
                      <a:pt x="0" y="1618"/>
                      <a:pt x="255" y="1900"/>
                    </a:cubicBezTo>
                    <a:cubicBezTo>
                      <a:pt x="269" y="1917"/>
                      <a:pt x="293" y="1924"/>
                      <a:pt x="313" y="1924"/>
                    </a:cubicBezTo>
                    <a:cubicBezTo>
                      <a:pt x="334" y="1924"/>
                      <a:pt x="354" y="1917"/>
                      <a:pt x="368" y="1904"/>
                    </a:cubicBezTo>
                    <a:cubicBezTo>
                      <a:pt x="401" y="1873"/>
                      <a:pt x="405" y="1825"/>
                      <a:pt x="374" y="1791"/>
                    </a:cubicBezTo>
                    <a:cubicBezTo>
                      <a:pt x="170" y="1567"/>
                      <a:pt x="235" y="1087"/>
                      <a:pt x="299" y="577"/>
                    </a:cubicBezTo>
                    <a:cubicBezTo>
                      <a:pt x="324" y="417"/>
                      <a:pt x="344" y="250"/>
                      <a:pt x="357" y="87"/>
                    </a:cubicBezTo>
                    <a:cubicBezTo>
                      <a:pt x="360" y="46"/>
                      <a:pt x="330" y="5"/>
                      <a:pt x="286" y="1"/>
                    </a:cubicBezTo>
                    <a:cubicBezTo>
                      <a:pt x="284" y="1"/>
                      <a:pt x="282" y="1"/>
                      <a:pt x="28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4" name="Google Shape;1134;p20"/>
              <p:cNvSpPr/>
              <p:nvPr/>
            </p:nvSpPr>
            <p:spPr>
              <a:xfrm>
                <a:off x="2874175" y="4424625"/>
                <a:ext cx="198200" cy="192375"/>
              </a:xfrm>
              <a:custGeom>
                <a:rect b="b" l="l" r="r" t="t"/>
                <a:pathLst>
                  <a:path extrusionOk="0" h="7695" w="7928">
                    <a:moveTo>
                      <a:pt x="3193" y="0"/>
                    </a:moveTo>
                    <a:cubicBezTo>
                      <a:pt x="2931" y="0"/>
                      <a:pt x="2684" y="191"/>
                      <a:pt x="2508" y="400"/>
                    </a:cubicBezTo>
                    <a:cubicBezTo>
                      <a:pt x="2304" y="645"/>
                      <a:pt x="2133" y="965"/>
                      <a:pt x="2215" y="1278"/>
                    </a:cubicBezTo>
                    <a:lnTo>
                      <a:pt x="2130" y="1298"/>
                    </a:lnTo>
                    <a:cubicBezTo>
                      <a:pt x="1998" y="1108"/>
                      <a:pt x="1858" y="907"/>
                      <a:pt x="1654" y="791"/>
                    </a:cubicBezTo>
                    <a:cubicBezTo>
                      <a:pt x="1560" y="735"/>
                      <a:pt x="1448" y="704"/>
                      <a:pt x="1338" y="704"/>
                    </a:cubicBezTo>
                    <a:cubicBezTo>
                      <a:pt x="1213" y="704"/>
                      <a:pt x="1091" y="745"/>
                      <a:pt x="1004" y="835"/>
                    </a:cubicBezTo>
                    <a:cubicBezTo>
                      <a:pt x="926" y="917"/>
                      <a:pt x="885" y="1026"/>
                      <a:pt x="865" y="1138"/>
                    </a:cubicBezTo>
                    <a:cubicBezTo>
                      <a:pt x="797" y="1519"/>
                      <a:pt x="953" y="1934"/>
                      <a:pt x="1256" y="2173"/>
                    </a:cubicBezTo>
                    <a:lnTo>
                      <a:pt x="1266" y="2285"/>
                    </a:lnTo>
                    <a:cubicBezTo>
                      <a:pt x="1052" y="2162"/>
                      <a:pt x="807" y="2088"/>
                      <a:pt x="562" y="2063"/>
                    </a:cubicBezTo>
                    <a:cubicBezTo>
                      <a:pt x="539" y="2062"/>
                      <a:pt x="515" y="2061"/>
                      <a:pt x="492" y="2061"/>
                    </a:cubicBezTo>
                    <a:cubicBezTo>
                      <a:pt x="372" y="2061"/>
                      <a:pt x="249" y="2086"/>
                      <a:pt x="181" y="2179"/>
                    </a:cubicBezTo>
                    <a:cubicBezTo>
                      <a:pt x="130" y="2251"/>
                      <a:pt x="14" y="2561"/>
                      <a:pt x="10" y="2649"/>
                    </a:cubicBezTo>
                    <a:cubicBezTo>
                      <a:pt x="1" y="2897"/>
                      <a:pt x="48" y="2972"/>
                      <a:pt x="112" y="3211"/>
                    </a:cubicBezTo>
                    <a:cubicBezTo>
                      <a:pt x="177" y="3451"/>
                      <a:pt x="375" y="3639"/>
                      <a:pt x="582" y="3775"/>
                    </a:cubicBezTo>
                    <a:lnTo>
                      <a:pt x="569" y="3843"/>
                    </a:lnTo>
                    <a:cubicBezTo>
                      <a:pt x="497" y="5075"/>
                      <a:pt x="541" y="6309"/>
                      <a:pt x="701" y="7534"/>
                    </a:cubicBezTo>
                    <a:lnTo>
                      <a:pt x="841" y="7694"/>
                    </a:lnTo>
                    <a:cubicBezTo>
                      <a:pt x="861" y="7473"/>
                      <a:pt x="797" y="7096"/>
                      <a:pt x="817" y="6878"/>
                    </a:cubicBezTo>
                    <a:cubicBezTo>
                      <a:pt x="902" y="5937"/>
                      <a:pt x="990" y="4983"/>
                      <a:pt x="1342" y="4110"/>
                    </a:cubicBezTo>
                    <a:lnTo>
                      <a:pt x="1342" y="4110"/>
                    </a:lnTo>
                    <a:cubicBezTo>
                      <a:pt x="1571" y="4389"/>
                      <a:pt x="1937" y="4519"/>
                      <a:pt x="2302" y="4519"/>
                    </a:cubicBezTo>
                    <a:cubicBezTo>
                      <a:pt x="2404" y="4519"/>
                      <a:pt x="2505" y="4509"/>
                      <a:pt x="2603" y="4489"/>
                    </a:cubicBezTo>
                    <a:cubicBezTo>
                      <a:pt x="3066" y="4398"/>
                      <a:pt x="3468" y="4125"/>
                      <a:pt x="3831" y="3826"/>
                    </a:cubicBezTo>
                    <a:lnTo>
                      <a:pt x="3879" y="3785"/>
                    </a:lnTo>
                    <a:cubicBezTo>
                      <a:pt x="3967" y="3972"/>
                      <a:pt x="4151" y="4105"/>
                      <a:pt x="4346" y="4180"/>
                    </a:cubicBezTo>
                    <a:cubicBezTo>
                      <a:pt x="4542" y="4252"/>
                      <a:pt x="4754" y="4272"/>
                      <a:pt x="4964" y="4288"/>
                    </a:cubicBezTo>
                    <a:cubicBezTo>
                      <a:pt x="5076" y="4296"/>
                      <a:pt x="5191" y="4303"/>
                      <a:pt x="5305" y="4303"/>
                    </a:cubicBezTo>
                    <a:cubicBezTo>
                      <a:pt x="5584" y="4303"/>
                      <a:pt x="5861" y="4264"/>
                      <a:pt x="6090" y="4112"/>
                    </a:cubicBezTo>
                    <a:lnTo>
                      <a:pt x="6145" y="4255"/>
                    </a:lnTo>
                    <a:cubicBezTo>
                      <a:pt x="6927" y="5207"/>
                      <a:pt x="7373" y="6490"/>
                      <a:pt x="7639" y="7694"/>
                    </a:cubicBezTo>
                    <a:lnTo>
                      <a:pt x="7782" y="7364"/>
                    </a:lnTo>
                    <a:cubicBezTo>
                      <a:pt x="7928" y="6460"/>
                      <a:pt x="7914" y="5370"/>
                      <a:pt x="7901" y="4452"/>
                    </a:cubicBezTo>
                    <a:cubicBezTo>
                      <a:pt x="7890" y="3823"/>
                      <a:pt x="7812" y="3125"/>
                      <a:pt x="7336" y="2721"/>
                    </a:cubicBezTo>
                    <a:lnTo>
                      <a:pt x="7319" y="2547"/>
                    </a:lnTo>
                    <a:cubicBezTo>
                      <a:pt x="7278" y="2223"/>
                      <a:pt x="7111" y="1920"/>
                      <a:pt x="6860" y="1713"/>
                    </a:cubicBezTo>
                    <a:cubicBezTo>
                      <a:pt x="6637" y="1530"/>
                      <a:pt x="6345" y="1426"/>
                      <a:pt x="6054" y="1426"/>
                    </a:cubicBezTo>
                    <a:cubicBezTo>
                      <a:pt x="6021" y="1426"/>
                      <a:pt x="5987" y="1428"/>
                      <a:pt x="5954" y="1430"/>
                    </a:cubicBezTo>
                    <a:lnTo>
                      <a:pt x="5958" y="1390"/>
                    </a:lnTo>
                    <a:cubicBezTo>
                      <a:pt x="5900" y="995"/>
                      <a:pt x="5556" y="659"/>
                      <a:pt x="5162" y="611"/>
                    </a:cubicBezTo>
                    <a:cubicBezTo>
                      <a:pt x="5127" y="606"/>
                      <a:pt x="5091" y="604"/>
                      <a:pt x="5056" y="604"/>
                    </a:cubicBezTo>
                    <a:cubicBezTo>
                      <a:pt x="4692" y="604"/>
                      <a:pt x="4335" y="835"/>
                      <a:pt x="4199" y="1172"/>
                    </a:cubicBezTo>
                    <a:lnTo>
                      <a:pt x="4168" y="1118"/>
                    </a:lnTo>
                    <a:cubicBezTo>
                      <a:pt x="4087" y="958"/>
                      <a:pt x="4005" y="802"/>
                      <a:pt x="3920" y="642"/>
                    </a:cubicBezTo>
                    <a:cubicBezTo>
                      <a:pt x="3780" y="373"/>
                      <a:pt x="3603" y="73"/>
                      <a:pt x="3304" y="12"/>
                    </a:cubicBezTo>
                    <a:cubicBezTo>
                      <a:pt x="3267" y="4"/>
                      <a:pt x="3230" y="0"/>
                      <a:pt x="319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5" name="Google Shape;1135;p20"/>
              <p:cNvSpPr/>
              <p:nvPr/>
            </p:nvSpPr>
            <p:spPr>
              <a:xfrm>
                <a:off x="2736175" y="4448250"/>
                <a:ext cx="67225" cy="83175"/>
              </a:xfrm>
              <a:custGeom>
                <a:rect b="b" l="l" r="r" t="t"/>
                <a:pathLst>
                  <a:path extrusionOk="0" h="3327" w="2689">
                    <a:moveTo>
                      <a:pt x="1112" y="1"/>
                    </a:moveTo>
                    <a:cubicBezTo>
                      <a:pt x="1029" y="1"/>
                      <a:pt x="938" y="64"/>
                      <a:pt x="945" y="156"/>
                    </a:cubicBezTo>
                    <a:cubicBezTo>
                      <a:pt x="961" y="506"/>
                      <a:pt x="951" y="864"/>
                      <a:pt x="928" y="1220"/>
                    </a:cubicBezTo>
                    <a:cubicBezTo>
                      <a:pt x="733" y="819"/>
                      <a:pt x="455" y="459"/>
                      <a:pt x="216" y="265"/>
                    </a:cubicBezTo>
                    <a:cubicBezTo>
                      <a:pt x="193" y="246"/>
                      <a:pt x="164" y="238"/>
                      <a:pt x="136" y="238"/>
                    </a:cubicBezTo>
                    <a:cubicBezTo>
                      <a:pt x="66" y="238"/>
                      <a:pt x="0" y="291"/>
                      <a:pt x="29" y="374"/>
                    </a:cubicBezTo>
                    <a:cubicBezTo>
                      <a:pt x="158" y="775"/>
                      <a:pt x="315" y="1156"/>
                      <a:pt x="383" y="1571"/>
                    </a:cubicBezTo>
                    <a:cubicBezTo>
                      <a:pt x="434" y="1891"/>
                      <a:pt x="386" y="2228"/>
                      <a:pt x="516" y="2514"/>
                    </a:cubicBezTo>
                    <a:cubicBezTo>
                      <a:pt x="577" y="2853"/>
                      <a:pt x="808" y="3164"/>
                      <a:pt x="1162" y="3262"/>
                    </a:cubicBezTo>
                    <a:cubicBezTo>
                      <a:pt x="1203" y="3272"/>
                      <a:pt x="1244" y="3279"/>
                      <a:pt x="1284" y="3282"/>
                    </a:cubicBezTo>
                    <a:cubicBezTo>
                      <a:pt x="1346" y="3310"/>
                      <a:pt x="1411" y="3327"/>
                      <a:pt x="1475" y="3327"/>
                    </a:cubicBezTo>
                    <a:cubicBezTo>
                      <a:pt x="1550" y="3327"/>
                      <a:pt x="1624" y="3305"/>
                      <a:pt x="1689" y="3255"/>
                    </a:cubicBezTo>
                    <a:cubicBezTo>
                      <a:pt x="1716" y="3235"/>
                      <a:pt x="1751" y="3208"/>
                      <a:pt x="1782" y="3180"/>
                    </a:cubicBezTo>
                    <a:cubicBezTo>
                      <a:pt x="1880" y="3129"/>
                      <a:pt x="1969" y="3058"/>
                      <a:pt x="2043" y="2976"/>
                    </a:cubicBezTo>
                    <a:cubicBezTo>
                      <a:pt x="2129" y="2919"/>
                      <a:pt x="2217" y="2864"/>
                      <a:pt x="2295" y="2800"/>
                    </a:cubicBezTo>
                    <a:cubicBezTo>
                      <a:pt x="2526" y="2605"/>
                      <a:pt x="2659" y="2384"/>
                      <a:pt x="2676" y="2082"/>
                    </a:cubicBezTo>
                    <a:cubicBezTo>
                      <a:pt x="2688" y="1855"/>
                      <a:pt x="2508" y="1736"/>
                      <a:pt x="2322" y="1736"/>
                    </a:cubicBezTo>
                    <a:cubicBezTo>
                      <a:pt x="2253" y="1736"/>
                      <a:pt x="2183" y="1752"/>
                      <a:pt x="2121" y="1785"/>
                    </a:cubicBezTo>
                    <a:cubicBezTo>
                      <a:pt x="2162" y="1289"/>
                      <a:pt x="2091" y="785"/>
                      <a:pt x="1914" y="298"/>
                    </a:cubicBezTo>
                    <a:cubicBezTo>
                      <a:pt x="1893" y="241"/>
                      <a:pt x="1847" y="215"/>
                      <a:pt x="1802" y="215"/>
                    </a:cubicBezTo>
                    <a:cubicBezTo>
                      <a:pt x="1746" y="215"/>
                      <a:pt x="1690" y="256"/>
                      <a:pt x="1683" y="330"/>
                    </a:cubicBezTo>
                    <a:cubicBezTo>
                      <a:pt x="1655" y="564"/>
                      <a:pt x="1622" y="796"/>
                      <a:pt x="1577" y="1027"/>
                    </a:cubicBezTo>
                    <a:cubicBezTo>
                      <a:pt x="1509" y="694"/>
                      <a:pt x="1377" y="394"/>
                      <a:pt x="1234" y="77"/>
                    </a:cubicBezTo>
                    <a:cubicBezTo>
                      <a:pt x="1211" y="24"/>
                      <a:pt x="1163" y="1"/>
                      <a:pt x="1112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6" name="Google Shape;1136;p20"/>
              <p:cNvSpPr/>
              <p:nvPr/>
            </p:nvSpPr>
            <p:spPr>
              <a:xfrm>
                <a:off x="3126084" y="5023706"/>
                <a:ext cx="49250" cy="48750"/>
              </a:xfrm>
              <a:custGeom>
                <a:rect b="b" l="l" r="r" t="t"/>
                <a:pathLst>
                  <a:path extrusionOk="0" h="1950" w="1970">
                    <a:moveTo>
                      <a:pt x="953" y="1"/>
                    </a:moveTo>
                    <a:cubicBezTo>
                      <a:pt x="785" y="1"/>
                      <a:pt x="592" y="63"/>
                      <a:pt x="445" y="166"/>
                    </a:cubicBezTo>
                    <a:cubicBezTo>
                      <a:pt x="330" y="166"/>
                      <a:pt x="245" y="248"/>
                      <a:pt x="197" y="360"/>
                    </a:cubicBezTo>
                    <a:cubicBezTo>
                      <a:pt x="136" y="510"/>
                      <a:pt x="112" y="683"/>
                      <a:pt x="75" y="847"/>
                    </a:cubicBezTo>
                    <a:cubicBezTo>
                      <a:pt x="37" y="1007"/>
                      <a:pt x="0" y="1153"/>
                      <a:pt x="17" y="1323"/>
                    </a:cubicBezTo>
                    <a:cubicBezTo>
                      <a:pt x="26" y="1426"/>
                      <a:pt x="129" y="1524"/>
                      <a:pt x="230" y="1524"/>
                    </a:cubicBezTo>
                    <a:cubicBezTo>
                      <a:pt x="273" y="1524"/>
                      <a:pt x="316" y="1506"/>
                      <a:pt x="351" y="1462"/>
                    </a:cubicBezTo>
                    <a:cubicBezTo>
                      <a:pt x="432" y="1364"/>
                      <a:pt x="497" y="1241"/>
                      <a:pt x="552" y="1112"/>
                    </a:cubicBezTo>
                    <a:cubicBezTo>
                      <a:pt x="555" y="1119"/>
                      <a:pt x="555" y="1126"/>
                      <a:pt x="555" y="1132"/>
                    </a:cubicBezTo>
                    <a:cubicBezTo>
                      <a:pt x="572" y="1330"/>
                      <a:pt x="527" y="1520"/>
                      <a:pt x="497" y="1715"/>
                    </a:cubicBezTo>
                    <a:cubicBezTo>
                      <a:pt x="480" y="1823"/>
                      <a:pt x="581" y="1950"/>
                      <a:pt x="684" y="1950"/>
                    </a:cubicBezTo>
                    <a:cubicBezTo>
                      <a:pt x="724" y="1950"/>
                      <a:pt x="763" y="1932"/>
                      <a:pt x="797" y="1888"/>
                    </a:cubicBezTo>
                    <a:cubicBezTo>
                      <a:pt x="871" y="1792"/>
                      <a:pt x="932" y="1670"/>
                      <a:pt x="973" y="1537"/>
                    </a:cubicBezTo>
                    <a:lnTo>
                      <a:pt x="973" y="1537"/>
                    </a:lnTo>
                    <a:cubicBezTo>
                      <a:pt x="970" y="1568"/>
                      <a:pt x="966" y="1599"/>
                      <a:pt x="956" y="1629"/>
                    </a:cubicBezTo>
                    <a:cubicBezTo>
                      <a:pt x="939" y="1690"/>
                      <a:pt x="956" y="1779"/>
                      <a:pt x="1007" y="1820"/>
                    </a:cubicBezTo>
                    <a:cubicBezTo>
                      <a:pt x="1017" y="1830"/>
                      <a:pt x="1031" y="1840"/>
                      <a:pt x="1042" y="1847"/>
                    </a:cubicBezTo>
                    <a:cubicBezTo>
                      <a:pt x="1045" y="1847"/>
                      <a:pt x="1045" y="1850"/>
                      <a:pt x="1048" y="1850"/>
                    </a:cubicBezTo>
                    <a:cubicBezTo>
                      <a:pt x="1076" y="1870"/>
                      <a:pt x="1107" y="1879"/>
                      <a:pt x="1138" y="1879"/>
                    </a:cubicBezTo>
                    <a:cubicBezTo>
                      <a:pt x="1207" y="1879"/>
                      <a:pt x="1277" y="1836"/>
                      <a:pt x="1317" y="1779"/>
                    </a:cubicBezTo>
                    <a:cubicBezTo>
                      <a:pt x="1402" y="1657"/>
                      <a:pt x="1439" y="1514"/>
                      <a:pt x="1442" y="1360"/>
                    </a:cubicBezTo>
                    <a:cubicBezTo>
                      <a:pt x="1446" y="1371"/>
                      <a:pt x="1446" y="1381"/>
                      <a:pt x="1450" y="1391"/>
                    </a:cubicBezTo>
                    <a:cubicBezTo>
                      <a:pt x="1464" y="1495"/>
                      <a:pt x="1486" y="1826"/>
                      <a:pt x="1649" y="1826"/>
                    </a:cubicBezTo>
                    <a:cubicBezTo>
                      <a:pt x="1668" y="1826"/>
                      <a:pt x="1689" y="1822"/>
                      <a:pt x="1711" y="1813"/>
                    </a:cubicBezTo>
                    <a:cubicBezTo>
                      <a:pt x="1970" y="1701"/>
                      <a:pt x="1865" y="1241"/>
                      <a:pt x="1821" y="1027"/>
                    </a:cubicBezTo>
                    <a:cubicBezTo>
                      <a:pt x="1800" y="939"/>
                      <a:pt x="1776" y="843"/>
                      <a:pt x="1745" y="755"/>
                    </a:cubicBezTo>
                    <a:cubicBezTo>
                      <a:pt x="1708" y="424"/>
                      <a:pt x="1384" y="77"/>
                      <a:pt x="1075" y="13"/>
                    </a:cubicBezTo>
                    <a:cubicBezTo>
                      <a:pt x="1037" y="5"/>
                      <a:pt x="996" y="1"/>
                      <a:pt x="953" y="1"/>
                    </a:cubicBezTo>
                    <a:close/>
                  </a:path>
                </a:pathLst>
              </a:custGeom>
              <a:solidFill>
                <a:srgbClr val="B6646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21"/>
          <p:cNvSpPr/>
          <p:nvPr/>
        </p:nvSpPr>
        <p:spPr>
          <a:xfrm>
            <a:off x="893804" y="4430484"/>
            <a:ext cx="7091800" cy="381500"/>
          </a:xfrm>
          <a:custGeom>
            <a:rect b="b" l="l" r="r" t="t"/>
            <a:pathLst>
              <a:path extrusionOk="0" h="15260" w="283672">
                <a:moveTo>
                  <a:pt x="0" y="0"/>
                </a:moveTo>
                <a:cubicBezTo>
                  <a:pt x="6682" y="4008"/>
                  <a:pt x="12513" y="10211"/>
                  <a:pt x="20120" y="11902"/>
                </a:cubicBezTo>
                <a:cubicBezTo>
                  <a:pt x="39977" y="16315"/>
                  <a:pt x="60708" y="8502"/>
                  <a:pt x="81049" y="8502"/>
                </a:cubicBezTo>
                <a:cubicBezTo>
                  <a:pt x="98003" y="8502"/>
                  <a:pt x="114631" y="13247"/>
                  <a:pt x="131492" y="15019"/>
                </a:cubicBezTo>
                <a:cubicBezTo>
                  <a:pt x="144275" y="16363"/>
                  <a:pt x="156975" y="11622"/>
                  <a:pt x="169749" y="10202"/>
                </a:cubicBezTo>
                <a:cubicBezTo>
                  <a:pt x="183364" y="8689"/>
                  <a:pt x="197371" y="7141"/>
                  <a:pt x="210841" y="9635"/>
                </a:cubicBezTo>
                <a:cubicBezTo>
                  <a:pt x="234758" y="14064"/>
                  <a:pt x="264674" y="20291"/>
                  <a:pt x="283672" y="5101"/>
                </a:cubicBezTo>
              </a:path>
            </a:pathLst>
          </a:custGeom>
          <a:noFill/>
          <a:ln cap="flat" cmpd="sng" w="19050">
            <a:solidFill>
              <a:schemeClr val="accent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2" name="Google Shape;1142;p21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Zvolené strategie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21"/>
          <p:cNvSpPr txBox="1"/>
          <p:nvPr>
            <p:ph idx="4294967295" type="subTitle"/>
          </p:nvPr>
        </p:nvSpPr>
        <p:spPr>
          <a:xfrm>
            <a:off x="871954" y="2085276"/>
            <a:ext cx="1738274" cy="16616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Zlepšení přechodu žáků do sekundárního vzdělávání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4" name="Google Shape;1144;p21"/>
          <p:cNvSpPr txBox="1"/>
          <p:nvPr>
            <p:ph idx="4294967295" type="subTitle"/>
          </p:nvPr>
        </p:nvSpPr>
        <p:spPr>
          <a:xfrm>
            <a:off x="4558491" y="1894559"/>
            <a:ext cx="1738274" cy="16970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Budování kapacit pedagogů prostřednictvím vzdělávání dětí se speciálními vzdělávacími potřebami a sdílením zkušeností mezi pedagogy.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5" name="Google Shape;1145;p21"/>
          <p:cNvSpPr txBox="1"/>
          <p:nvPr>
            <p:ph idx="4294967295" type="subTitle"/>
          </p:nvPr>
        </p:nvSpPr>
        <p:spPr>
          <a:xfrm>
            <a:off x="2833318" y="1913986"/>
            <a:ext cx="1554034" cy="2262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Spolupráce s nepedagogickými pracovníky a pracovníky poskytovatelů prorodinných a sociálních služeb tak, aby vznikla síť místní podpory pro žáky a jejich rodiče.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6" name="Google Shape;1146;p21"/>
          <p:cNvSpPr txBox="1"/>
          <p:nvPr>
            <p:ph idx="4294967295" type="subTitle"/>
          </p:nvPr>
        </p:nvSpPr>
        <p:spPr>
          <a:xfrm>
            <a:off x="6467904" y="1884813"/>
            <a:ext cx="1804142" cy="2262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Podpora mimoškolních aktivit pro žáky nejen ze sociokulturně odlišného prostředí..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147" name="Google Shape;1147;p21"/>
          <p:cNvGrpSpPr/>
          <p:nvPr/>
        </p:nvGrpSpPr>
        <p:grpSpPr>
          <a:xfrm>
            <a:off x="1622642" y="1165540"/>
            <a:ext cx="337407" cy="462359"/>
            <a:chOff x="8514266" y="1265155"/>
            <a:chExt cx="337407" cy="462359"/>
          </a:xfrm>
        </p:grpSpPr>
        <p:sp>
          <p:nvSpPr>
            <p:cNvPr id="1148" name="Google Shape;1148;p21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21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0" name="Google Shape;1150;p21"/>
          <p:cNvGrpSpPr/>
          <p:nvPr/>
        </p:nvGrpSpPr>
        <p:grpSpPr>
          <a:xfrm rot="10800000">
            <a:off x="3458440" y="1112297"/>
            <a:ext cx="337407" cy="462359"/>
            <a:chOff x="8514266" y="1265155"/>
            <a:chExt cx="337407" cy="462359"/>
          </a:xfrm>
        </p:grpSpPr>
        <p:sp>
          <p:nvSpPr>
            <p:cNvPr id="1151" name="Google Shape;1151;p21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21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3" name="Google Shape;1153;p21"/>
          <p:cNvGrpSpPr/>
          <p:nvPr/>
        </p:nvGrpSpPr>
        <p:grpSpPr>
          <a:xfrm>
            <a:off x="5329856" y="1089564"/>
            <a:ext cx="337407" cy="462359"/>
            <a:chOff x="8514266" y="1265155"/>
            <a:chExt cx="337407" cy="462359"/>
          </a:xfrm>
        </p:grpSpPr>
        <p:sp>
          <p:nvSpPr>
            <p:cNvPr id="1154" name="Google Shape;1154;p21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21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6" name="Google Shape;1156;p21"/>
          <p:cNvGrpSpPr/>
          <p:nvPr/>
        </p:nvGrpSpPr>
        <p:grpSpPr>
          <a:xfrm rot="10800000">
            <a:off x="7201272" y="1084814"/>
            <a:ext cx="337407" cy="462359"/>
            <a:chOff x="8514266" y="1265155"/>
            <a:chExt cx="337407" cy="462359"/>
          </a:xfrm>
        </p:grpSpPr>
        <p:sp>
          <p:nvSpPr>
            <p:cNvPr id="1157" name="Google Shape;1157;p21"/>
            <p:cNvSpPr/>
            <p:nvPr/>
          </p:nvSpPr>
          <p:spPr>
            <a:xfrm>
              <a:off x="8514266" y="1265155"/>
              <a:ext cx="337407" cy="230998"/>
            </a:xfrm>
            <a:custGeom>
              <a:rect b="b" l="l" r="r" t="t"/>
              <a:pathLst>
                <a:path extrusionOk="0" h="1906" w="2784">
                  <a:moveTo>
                    <a:pt x="1392" y="1"/>
                  </a:moveTo>
                  <a:lnTo>
                    <a:pt x="0" y="1906"/>
                  </a:lnTo>
                  <a:lnTo>
                    <a:pt x="2784" y="1906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21"/>
            <p:cNvSpPr/>
            <p:nvPr/>
          </p:nvSpPr>
          <p:spPr>
            <a:xfrm>
              <a:off x="8514266" y="1496032"/>
              <a:ext cx="337407" cy="231482"/>
            </a:xfrm>
            <a:custGeom>
              <a:rect b="b" l="l" r="r" t="t"/>
              <a:pathLst>
                <a:path extrusionOk="0" h="1910" w="2784">
                  <a:moveTo>
                    <a:pt x="1392" y="1"/>
                  </a:moveTo>
                  <a:lnTo>
                    <a:pt x="0" y="1910"/>
                  </a:lnTo>
                  <a:lnTo>
                    <a:pt x="2784" y="1910"/>
                  </a:lnTo>
                  <a:lnTo>
                    <a:pt x="13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59" name="Google Shape;1159;p21"/>
          <p:cNvSpPr/>
          <p:nvPr/>
        </p:nvSpPr>
        <p:spPr>
          <a:xfrm>
            <a:off x="524811" y="1775715"/>
            <a:ext cx="378089" cy="363569"/>
          </a:xfrm>
          <a:custGeom>
            <a:rect b="b" l="l" r="r" t="t"/>
            <a:pathLst>
              <a:path extrusionOk="0" h="3230" w="3359">
                <a:moveTo>
                  <a:pt x="3358" y="1"/>
                </a:moveTo>
                <a:lnTo>
                  <a:pt x="0" y="1212"/>
                </a:lnTo>
                <a:lnTo>
                  <a:pt x="1800" y="3229"/>
                </a:lnTo>
                <a:lnTo>
                  <a:pt x="33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3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p22"/>
          <p:cNvSpPr txBox="1"/>
          <p:nvPr>
            <p:ph type="ctrTitle"/>
          </p:nvPr>
        </p:nvSpPr>
        <p:spPr>
          <a:xfrm flipH="1">
            <a:off x="3413581" y="1154450"/>
            <a:ext cx="5016419" cy="6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Děkuji za pozornost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5" name="Google Shape;1165;p22"/>
          <p:cNvGrpSpPr/>
          <p:nvPr/>
        </p:nvGrpSpPr>
        <p:grpSpPr>
          <a:xfrm>
            <a:off x="988505" y="1992650"/>
            <a:ext cx="2886300" cy="2838750"/>
            <a:chOff x="988505" y="1992650"/>
            <a:chExt cx="2886300" cy="2838750"/>
          </a:xfrm>
        </p:grpSpPr>
        <p:sp>
          <p:nvSpPr>
            <p:cNvPr id="1166" name="Google Shape;1166;p22"/>
            <p:cNvSpPr/>
            <p:nvPr/>
          </p:nvSpPr>
          <p:spPr>
            <a:xfrm>
              <a:off x="988505" y="4697600"/>
              <a:ext cx="2886300" cy="133800"/>
            </a:xfrm>
            <a:prstGeom prst="ellipse">
              <a:avLst/>
            </a:prstGeom>
            <a:solidFill>
              <a:schemeClr val="accent4">
                <a:alpha val="2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22"/>
            <p:cNvSpPr/>
            <p:nvPr/>
          </p:nvSpPr>
          <p:spPr>
            <a:xfrm>
              <a:off x="2806216" y="3973622"/>
              <a:ext cx="327447" cy="770921"/>
            </a:xfrm>
            <a:custGeom>
              <a:rect b="b" l="l" r="r" t="t"/>
              <a:pathLst>
                <a:path extrusionOk="0" h="9229" w="3920">
                  <a:moveTo>
                    <a:pt x="0" y="1"/>
                  </a:moveTo>
                  <a:lnTo>
                    <a:pt x="2559" y="9228"/>
                  </a:lnTo>
                  <a:lnTo>
                    <a:pt x="3920" y="9228"/>
                  </a:lnTo>
                  <a:lnTo>
                    <a:pt x="1361" y="1"/>
                  </a:lnTo>
                  <a:close/>
                </a:path>
              </a:pathLst>
            </a:custGeom>
            <a:solidFill>
              <a:srgbClr val="CFC6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22"/>
            <p:cNvSpPr/>
            <p:nvPr/>
          </p:nvSpPr>
          <p:spPr>
            <a:xfrm>
              <a:off x="2259913" y="3973622"/>
              <a:ext cx="327531" cy="770921"/>
            </a:xfrm>
            <a:custGeom>
              <a:rect b="b" l="l" r="r" t="t"/>
              <a:pathLst>
                <a:path extrusionOk="0" h="9229" w="3921">
                  <a:moveTo>
                    <a:pt x="2560" y="1"/>
                  </a:moveTo>
                  <a:lnTo>
                    <a:pt x="1" y="9228"/>
                  </a:lnTo>
                  <a:lnTo>
                    <a:pt x="1362" y="9228"/>
                  </a:lnTo>
                  <a:lnTo>
                    <a:pt x="3920" y="1"/>
                  </a:lnTo>
                  <a:close/>
                </a:path>
              </a:pathLst>
            </a:custGeom>
            <a:solidFill>
              <a:srgbClr val="CFC6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22"/>
            <p:cNvSpPr/>
            <p:nvPr/>
          </p:nvSpPr>
          <p:spPr>
            <a:xfrm>
              <a:off x="2184065" y="2864395"/>
              <a:ext cx="1004980" cy="1189252"/>
            </a:xfrm>
            <a:custGeom>
              <a:rect b="b" l="l" r="r" t="t"/>
              <a:pathLst>
                <a:path extrusionOk="0" h="14237" w="12031">
                  <a:moveTo>
                    <a:pt x="5982" y="0"/>
                  </a:moveTo>
                  <a:lnTo>
                    <a:pt x="6574" y="231"/>
                  </a:lnTo>
                  <a:cubicBezTo>
                    <a:pt x="6415" y="198"/>
                    <a:pt x="6255" y="183"/>
                    <a:pt x="6095" y="183"/>
                  </a:cubicBezTo>
                  <a:cubicBezTo>
                    <a:pt x="5430" y="183"/>
                    <a:pt x="4765" y="452"/>
                    <a:pt x="4230" y="858"/>
                  </a:cubicBezTo>
                  <a:cubicBezTo>
                    <a:pt x="3562" y="1362"/>
                    <a:pt x="3066" y="2052"/>
                    <a:pt x="2627" y="2763"/>
                  </a:cubicBezTo>
                  <a:cubicBezTo>
                    <a:pt x="1701" y="4253"/>
                    <a:pt x="977" y="5866"/>
                    <a:pt x="473" y="7547"/>
                  </a:cubicBezTo>
                  <a:cubicBezTo>
                    <a:pt x="208" y="8428"/>
                    <a:pt x="1" y="9347"/>
                    <a:pt x="55" y="10269"/>
                  </a:cubicBezTo>
                  <a:cubicBezTo>
                    <a:pt x="109" y="11190"/>
                    <a:pt x="450" y="12123"/>
                    <a:pt x="1133" y="12742"/>
                  </a:cubicBezTo>
                  <a:cubicBezTo>
                    <a:pt x="1599" y="13164"/>
                    <a:pt x="2191" y="13419"/>
                    <a:pt x="2787" y="13616"/>
                  </a:cubicBezTo>
                  <a:cubicBezTo>
                    <a:pt x="4017" y="14029"/>
                    <a:pt x="5314" y="14236"/>
                    <a:pt x="6611" y="14236"/>
                  </a:cubicBezTo>
                  <a:cubicBezTo>
                    <a:pt x="7496" y="14236"/>
                    <a:pt x="8381" y="14140"/>
                    <a:pt x="9245" y="13946"/>
                  </a:cubicBezTo>
                  <a:cubicBezTo>
                    <a:pt x="10306" y="13705"/>
                    <a:pt x="11459" y="13202"/>
                    <a:pt x="11806" y="12167"/>
                  </a:cubicBezTo>
                  <a:cubicBezTo>
                    <a:pt x="12031" y="11493"/>
                    <a:pt x="11850" y="10755"/>
                    <a:pt x="11667" y="10064"/>
                  </a:cubicBezTo>
                  <a:cubicBezTo>
                    <a:pt x="11409" y="9098"/>
                    <a:pt x="11153" y="8132"/>
                    <a:pt x="10895" y="7166"/>
                  </a:cubicBezTo>
                  <a:cubicBezTo>
                    <a:pt x="10503" y="5699"/>
                    <a:pt x="10105" y="4212"/>
                    <a:pt x="9353" y="2893"/>
                  </a:cubicBezTo>
                  <a:cubicBezTo>
                    <a:pt x="8601" y="1572"/>
                    <a:pt x="7441" y="415"/>
                    <a:pt x="59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22"/>
            <p:cNvSpPr/>
            <p:nvPr/>
          </p:nvSpPr>
          <p:spPr>
            <a:xfrm>
              <a:off x="2086917" y="3698884"/>
              <a:ext cx="808010" cy="938989"/>
            </a:xfrm>
            <a:custGeom>
              <a:rect b="b" l="l" r="r" t="t"/>
              <a:pathLst>
                <a:path extrusionOk="0" h="11241" w="9673">
                  <a:moveTo>
                    <a:pt x="8698" y="0"/>
                  </a:moveTo>
                  <a:cubicBezTo>
                    <a:pt x="8516" y="0"/>
                    <a:pt x="8332" y="58"/>
                    <a:pt x="8175" y="176"/>
                  </a:cubicBezTo>
                  <a:cubicBezTo>
                    <a:pt x="7580" y="629"/>
                    <a:pt x="6716" y="1024"/>
                    <a:pt x="5801" y="1442"/>
                  </a:cubicBezTo>
                  <a:cubicBezTo>
                    <a:pt x="4270" y="2143"/>
                    <a:pt x="2531" y="2936"/>
                    <a:pt x="1439" y="4311"/>
                  </a:cubicBezTo>
                  <a:cubicBezTo>
                    <a:pt x="132" y="5957"/>
                    <a:pt x="0" y="8042"/>
                    <a:pt x="1038" y="10693"/>
                  </a:cubicBezTo>
                  <a:cubicBezTo>
                    <a:pt x="1170" y="11030"/>
                    <a:pt x="1497" y="11241"/>
                    <a:pt x="1841" y="11241"/>
                  </a:cubicBezTo>
                  <a:cubicBezTo>
                    <a:pt x="1943" y="11241"/>
                    <a:pt x="2051" y="11220"/>
                    <a:pt x="2153" y="11180"/>
                  </a:cubicBezTo>
                  <a:cubicBezTo>
                    <a:pt x="2596" y="11006"/>
                    <a:pt x="2817" y="10506"/>
                    <a:pt x="2643" y="10063"/>
                  </a:cubicBezTo>
                  <a:cubicBezTo>
                    <a:pt x="888" y="5583"/>
                    <a:pt x="3497" y="4392"/>
                    <a:pt x="6519" y="3011"/>
                  </a:cubicBezTo>
                  <a:cubicBezTo>
                    <a:pt x="7522" y="2551"/>
                    <a:pt x="8468" y="2119"/>
                    <a:pt x="9221" y="1547"/>
                  </a:cubicBezTo>
                  <a:cubicBezTo>
                    <a:pt x="9598" y="1262"/>
                    <a:pt x="9673" y="721"/>
                    <a:pt x="9384" y="340"/>
                  </a:cubicBezTo>
                  <a:cubicBezTo>
                    <a:pt x="9216" y="118"/>
                    <a:pt x="8959" y="0"/>
                    <a:pt x="86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22"/>
            <p:cNvSpPr/>
            <p:nvPr/>
          </p:nvSpPr>
          <p:spPr>
            <a:xfrm>
              <a:off x="1821367" y="4514495"/>
              <a:ext cx="549477" cy="246421"/>
            </a:xfrm>
            <a:custGeom>
              <a:rect b="b" l="l" r="r" t="t"/>
              <a:pathLst>
                <a:path extrusionOk="0" h="2950" w="6578">
                  <a:moveTo>
                    <a:pt x="3999" y="0"/>
                  </a:moveTo>
                  <a:cubicBezTo>
                    <a:pt x="1" y="2549"/>
                    <a:pt x="957" y="2950"/>
                    <a:pt x="957" y="2950"/>
                  </a:cubicBezTo>
                  <a:lnTo>
                    <a:pt x="5897" y="2950"/>
                  </a:lnTo>
                  <a:cubicBezTo>
                    <a:pt x="5897" y="2950"/>
                    <a:pt x="6578" y="1514"/>
                    <a:pt x="58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22"/>
            <p:cNvSpPr/>
            <p:nvPr/>
          </p:nvSpPr>
          <p:spPr>
            <a:xfrm>
              <a:off x="1879422" y="4718481"/>
              <a:ext cx="454834" cy="42435"/>
            </a:xfrm>
            <a:custGeom>
              <a:rect b="b" l="l" r="r" t="t"/>
              <a:pathLst>
                <a:path extrusionOk="0" h="508" w="5445">
                  <a:moveTo>
                    <a:pt x="232" y="1"/>
                  </a:moveTo>
                  <a:cubicBezTo>
                    <a:pt x="232" y="1"/>
                    <a:pt x="0" y="324"/>
                    <a:pt x="245" y="508"/>
                  </a:cubicBezTo>
                  <a:lnTo>
                    <a:pt x="5298" y="508"/>
                  </a:lnTo>
                  <a:lnTo>
                    <a:pt x="544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22"/>
            <p:cNvSpPr/>
            <p:nvPr/>
          </p:nvSpPr>
          <p:spPr>
            <a:xfrm>
              <a:off x="1898718" y="4616488"/>
              <a:ext cx="188533" cy="102077"/>
            </a:xfrm>
            <a:custGeom>
              <a:rect b="b" l="l" r="r" t="t"/>
              <a:pathLst>
                <a:path extrusionOk="0" h="1222" w="2257">
                  <a:moveTo>
                    <a:pt x="1400" y="0"/>
                  </a:moveTo>
                  <a:cubicBezTo>
                    <a:pt x="1301" y="0"/>
                    <a:pt x="1236" y="17"/>
                    <a:pt x="1236" y="17"/>
                  </a:cubicBezTo>
                  <a:cubicBezTo>
                    <a:pt x="42" y="865"/>
                    <a:pt x="1" y="1222"/>
                    <a:pt x="1" y="1222"/>
                  </a:cubicBezTo>
                  <a:lnTo>
                    <a:pt x="2256" y="1222"/>
                  </a:lnTo>
                  <a:cubicBezTo>
                    <a:pt x="2228" y="140"/>
                    <a:pt x="1681" y="0"/>
                    <a:pt x="1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22"/>
            <p:cNvSpPr/>
            <p:nvPr/>
          </p:nvSpPr>
          <p:spPr>
            <a:xfrm>
              <a:off x="2201440" y="4600534"/>
              <a:ext cx="81361" cy="68580"/>
            </a:xfrm>
            <a:custGeom>
              <a:rect b="b" l="l" r="r" t="t"/>
              <a:pathLst>
                <a:path extrusionOk="0" h="821" w="974">
                  <a:moveTo>
                    <a:pt x="487" y="1"/>
                  </a:moveTo>
                  <a:cubicBezTo>
                    <a:pt x="218" y="1"/>
                    <a:pt x="0" y="185"/>
                    <a:pt x="0" y="412"/>
                  </a:cubicBezTo>
                  <a:cubicBezTo>
                    <a:pt x="0" y="637"/>
                    <a:pt x="218" y="821"/>
                    <a:pt x="487" y="821"/>
                  </a:cubicBezTo>
                  <a:cubicBezTo>
                    <a:pt x="755" y="821"/>
                    <a:pt x="973" y="637"/>
                    <a:pt x="973" y="412"/>
                  </a:cubicBezTo>
                  <a:cubicBezTo>
                    <a:pt x="973" y="185"/>
                    <a:pt x="755" y="1"/>
                    <a:pt x="4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22"/>
            <p:cNvSpPr/>
            <p:nvPr/>
          </p:nvSpPr>
          <p:spPr>
            <a:xfrm>
              <a:off x="1731319" y="3697631"/>
              <a:ext cx="974072" cy="880850"/>
            </a:xfrm>
            <a:custGeom>
              <a:rect b="b" l="l" r="r" t="t"/>
              <a:pathLst>
                <a:path extrusionOk="0" h="10545" w="11661">
                  <a:moveTo>
                    <a:pt x="10762" y="1"/>
                  </a:moveTo>
                  <a:cubicBezTo>
                    <a:pt x="10735" y="1"/>
                    <a:pt x="10708" y="2"/>
                    <a:pt x="10681" y="4"/>
                  </a:cubicBezTo>
                  <a:cubicBezTo>
                    <a:pt x="7394" y="307"/>
                    <a:pt x="4655" y="1478"/>
                    <a:pt x="2756" y="3379"/>
                  </a:cubicBezTo>
                  <a:cubicBezTo>
                    <a:pt x="1069" y="5070"/>
                    <a:pt x="96" y="7299"/>
                    <a:pt x="14" y="9654"/>
                  </a:cubicBezTo>
                  <a:cubicBezTo>
                    <a:pt x="0" y="10130"/>
                    <a:pt x="372" y="10527"/>
                    <a:pt x="848" y="10545"/>
                  </a:cubicBezTo>
                  <a:lnTo>
                    <a:pt x="878" y="10545"/>
                  </a:lnTo>
                  <a:cubicBezTo>
                    <a:pt x="1341" y="10545"/>
                    <a:pt x="1722" y="10177"/>
                    <a:pt x="1740" y="9715"/>
                  </a:cubicBezTo>
                  <a:cubicBezTo>
                    <a:pt x="1851" y="6404"/>
                    <a:pt x="4304" y="2325"/>
                    <a:pt x="10837" y="1719"/>
                  </a:cubicBezTo>
                  <a:cubicBezTo>
                    <a:pt x="11314" y="1675"/>
                    <a:pt x="11661" y="1256"/>
                    <a:pt x="11616" y="783"/>
                  </a:cubicBezTo>
                  <a:cubicBezTo>
                    <a:pt x="11574" y="335"/>
                    <a:pt x="11200" y="1"/>
                    <a:pt x="107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22"/>
            <p:cNvSpPr/>
            <p:nvPr/>
          </p:nvSpPr>
          <p:spPr>
            <a:xfrm>
              <a:off x="1391425" y="4514245"/>
              <a:ext cx="549393" cy="247006"/>
            </a:xfrm>
            <a:custGeom>
              <a:rect b="b" l="l" r="r" t="t"/>
              <a:pathLst>
                <a:path extrusionOk="0" h="2957" w="6577">
                  <a:moveTo>
                    <a:pt x="3998" y="0"/>
                  </a:moveTo>
                  <a:cubicBezTo>
                    <a:pt x="0" y="2555"/>
                    <a:pt x="997" y="2956"/>
                    <a:pt x="997" y="2956"/>
                  </a:cubicBezTo>
                  <a:lnTo>
                    <a:pt x="5897" y="2950"/>
                  </a:lnTo>
                  <a:cubicBezTo>
                    <a:pt x="5897" y="2950"/>
                    <a:pt x="6577" y="1514"/>
                    <a:pt x="58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22"/>
            <p:cNvSpPr/>
            <p:nvPr/>
          </p:nvSpPr>
          <p:spPr>
            <a:xfrm>
              <a:off x="1451986" y="4718231"/>
              <a:ext cx="454500" cy="43019"/>
            </a:xfrm>
            <a:custGeom>
              <a:rect b="b" l="l" r="r" t="t"/>
              <a:pathLst>
                <a:path extrusionOk="0" h="515" w="5441">
                  <a:moveTo>
                    <a:pt x="5440" y="0"/>
                  </a:moveTo>
                  <a:lnTo>
                    <a:pt x="232" y="4"/>
                  </a:lnTo>
                  <a:cubicBezTo>
                    <a:pt x="232" y="4"/>
                    <a:pt x="1" y="330"/>
                    <a:pt x="246" y="514"/>
                  </a:cubicBezTo>
                  <a:lnTo>
                    <a:pt x="5298" y="508"/>
                  </a:lnTo>
                  <a:lnTo>
                    <a:pt x="54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22"/>
            <p:cNvSpPr/>
            <p:nvPr/>
          </p:nvSpPr>
          <p:spPr>
            <a:xfrm>
              <a:off x="1471282" y="4616488"/>
              <a:ext cx="188449" cy="102077"/>
            </a:xfrm>
            <a:custGeom>
              <a:rect b="b" l="l" r="r" t="t"/>
              <a:pathLst>
                <a:path extrusionOk="0" h="1222" w="2256">
                  <a:moveTo>
                    <a:pt x="1396" y="0"/>
                  </a:moveTo>
                  <a:cubicBezTo>
                    <a:pt x="1298" y="0"/>
                    <a:pt x="1232" y="17"/>
                    <a:pt x="1232" y="17"/>
                  </a:cubicBezTo>
                  <a:cubicBezTo>
                    <a:pt x="41" y="868"/>
                    <a:pt x="1" y="1222"/>
                    <a:pt x="1" y="1222"/>
                  </a:cubicBezTo>
                  <a:lnTo>
                    <a:pt x="2256" y="1222"/>
                  </a:lnTo>
                  <a:cubicBezTo>
                    <a:pt x="2226" y="140"/>
                    <a:pt x="1678" y="0"/>
                    <a:pt x="13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22"/>
            <p:cNvSpPr/>
            <p:nvPr/>
          </p:nvSpPr>
          <p:spPr>
            <a:xfrm>
              <a:off x="1773921" y="4600534"/>
              <a:ext cx="81110" cy="68330"/>
            </a:xfrm>
            <a:custGeom>
              <a:rect b="b" l="l" r="r" t="t"/>
              <a:pathLst>
                <a:path extrusionOk="0" h="818" w="971">
                  <a:moveTo>
                    <a:pt x="484" y="1"/>
                  </a:moveTo>
                  <a:cubicBezTo>
                    <a:pt x="215" y="1"/>
                    <a:pt x="1" y="185"/>
                    <a:pt x="1" y="409"/>
                  </a:cubicBezTo>
                  <a:cubicBezTo>
                    <a:pt x="1" y="637"/>
                    <a:pt x="219" y="817"/>
                    <a:pt x="487" y="817"/>
                  </a:cubicBezTo>
                  <a:cubicBezTo>
                    <a:pt x="756" y="817"/>
                    <a:pt x="971" y="634"/>
                    <a:pt x="971" y="409"/>
                  </a:cubicBezTo>
                  <a:cubicBezTo>
                    <a:pt x="971" y="181"/>
                    <a:pt x="753" y="1"/>
                    <a:pt x="4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22"/>
            <p:cNvSpPr/>
            <p:nvPr/>
          </p:nvSpPr>
          <p:spPr>
            <a:xfrm>
              <a:off x="2365080" y="2742521"/>
              <a:ext cx="707186" cy="1195684"/>
            </a:xfrm>
            <a:custGeom>
              <a:rect b="b" l="l" r="r" t="t"/>
              <a:pathLst>
                <a:path extrusionOk="0" h="14314" w="8466">
                  <a:moveTo>
                    <a:pt x="3801" y="1"/>
                  </a:moveTo>
                  <a:cubicBezTo>
                    <a:pt x="1833" y="1"/>
                    <a:pt x="151" y="1595"/>
                    <a:pt x="1" y="3661"/>
                  </a:cubicBezTo>
                  <a:lnTo>
                    <a:pt x="242" y="10309"/>
                  </a:lnTo>
                  <a:cubicBezTo>
                    <a:pt x="460" y="12632"/>
                    <a:pt x="967" y="14113"/>
                    <a:pt x="3046" y="14262"/>
                  </a:cubicBezTo>
                  <a:lnTo>
                    <a:pt x="3794" y="14314"/>
                  </a:lnTo>
                  <a:cubicBezTo>
                    <a:pt x="5778" y="14096"/>
                    <a:pt x="6483" y="12908"/>
                    <a:pt x="7166" y="10802"/>
                  </a:cubicBezTo>
                  <a:lnTo>
                    <a:pt x="8312" y="4256"/>
                  </a:lnTo>
                  <a:cubicBezTo>
                    <a:pt x="8466" y="2099"/>
                    <a:pt x="6891" y="211"/>
                    <a:pt x="4812" y="65"/>
                  </a:cubicBezTo>
                  <a:lnTo>
                    <a:pt x="4063" y="10"/>
                  </a:lnTo>
                  <a:cubicBezTo>
                    <a:pt x="3975" y="4"/>
                    <a:pt x="3888" y="1"/>
                    <a:pt x="3801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22"/>
            <p:cNvSpPr/>
            <p:nvPr/>
          </p:nvSpPr>
          <p:spPr>
            <a:xfrm>
              <a:off x="2658697" y="2574871"/>
              <a:ext cx="157542" cy="293784"/>
            </a:xfrm>
            <a:custGeom>
              <a:rect b="b" l="l" r="r" t="t"/>
              <a:pathLst>
                <a:path extrusionOk="0" h="3517" w="1886">
                  <a:moveTo>
                    <a:pt x="1013" y="1"/>
                  </a:moveTo>
                  <a:cubicBezTo>
                    <a:pt x="571" y="1"/>
                    <a:pt x="196" y="341"/>
                    <a:pt x="163" y="786"/>
                  </a:cubicBezTo>
                  <a:lnTo>
                    <a:pt x="34" y="2609"/>
                  </a:lnTo>
                  <a:cubicBezTo>
                    <a:pt x="0" y="3075"/>
                    <a:pt x="355" y="3480"/>
                    <a:pt x="817" y="3514"/>
                  </a:cubicBezTo>
                  <a:cubicBezTo>
                    <a:pt x="838" y="3515"/>
                    <a:pt x="858" y="3516"/>
                    <a:pt x="879" y="3516"/>
                  </a:cubicBezTo>
                  <a:cubicBezTo>
                    <a:pt x="1316" y="3516"/>
                    <a:pt x="1690" y="3174"/>
                    <a:pt x="1722" y="2731"/>
                  </a:cubicBezTo>
                  <a:lnTo>
                    <a:pt x="1851" y="908"/>
                  </a:lnTo>
                  <a:cubicBezTo>
                    <a:pt x="1886" y="445"/>
                    <a:pt x="1531" y="37"/>
                    <a:pt x="1069" y="3"/>
                  </a:cubicBezTo>
                  <a:cubicBezTo>
                    <a:pt x="1050" y="1"/>
                    <a:pt x="1032" y="1"/>
                    <a:pt x="1013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22"/>
            <p:cNvSpPr/>
            <p:nvPr/>
          </p:nvSpPr>
          <p:spPr>
            <a:xfrm>
              <a:off x="2645917" y="2687557"/>
              <a:ext cx="235979" cy="90466"/>
            </a:xfrm>
            <a:custGeom>
              <a:rect b="b" l="l" r="r" t="t"/>
              <a:pathLst>
                <a:path extrusionOk="0" h="1083" w="2825">
                  <a:moveTo>
                    <a:pt x="269" y="117"/>
                  </a:moveTo>
                  <a:lnTo>
                    <a:pt x="0" y="685"/>
                  </a:lnTo>
                  <a:cubicBezTo>
                    <a:pt x="75" y="675"/>
                    <a:pt x="153" y="668"/>
                    <a:pt x="228" y="665"/>
                  </a:cubicBezTo>
                  <a:lnTo>
                    <a:pt x="269" y="117"/>
                  </a:lnTo>
                  <a:close/>
                  <a:moveTo>
                    <a:pt x="1973" y="1"/>
                  </a:moveTo>
                  <a:lnTo>
                    <a:pt x="1916" y="784"/>
                  </a:lnTo>
                  <a:cubicBezTo>
                    <a:pt x="2222" y="848"/>
                    <a:pt x="2518" y="947"/>
                    <a:pt x="2790" y="1083"/>
                  </a:cubicBezTo>
                  <a:cubicBezTo>
                    <a:pt x="2804" y="1073"/>
                    <a:pt x="2814" y="1066"/>
                    <a:pt x="2824" y="1056"/>
                  </a:cubicBezTo>
                  <a:lnTo>
                    <a:pt x="2066" y="8"/>
                  </a:lnTo>
                  <a:lnTo>
                    <a:pt x="19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22"/>
            <p:cNvSpPr/>
            <p:nvPr/>
          </p:nvSpPr>
          <p:spPr>
            <a:xfrm>
              <a:off x="2644747" y="2743022"/>
              <a:ext cx="234225" cy="71754"/>
            </a:xfrm>
            <a:custGeom>
              <a:rect b="b" l="l" r="r" t="t"/>
              <a:pathLst>
                <a:path extrusionOk="0" h="859" w="2804">
                  <a:moveTo>
                    <a:pt x="242" y="1"/>
                  </a:moveTo>
                  <a:lnTo>
                    <a:pt x="242" y="1"/>
                  </a:lnTo>
                  <a:cubicBezTo>
                    <a:pt x="167" y="4"/>
                    <a:pt x="89" y="11"/>
                    <a:pt x="14" y="21"/>
                  </a:cubicBezTo>
                  <a:lnTo>
                    <a:pt x="1" y="48"/>
                  </a:lnTo>
                  <a:cubicBezTo>
                    <a:pt x="1" y="48"/>
                    <a:pt x="79" y="153"/>
                    <a:pt x="222" y="290"/>
                  </a:cubicBezTo>
                  <a:lnTo>
                    <a:pt x="242" y="1"/>
                  </a:lnTo>
                  <a:close/>
                  <a:moveTo>
                    <a:pt x="1930" y="120"/>
                  </a:moveTo>
                  <a:lnTo>
                    <a:pt x="1889" y="718"/>
                  </a:lnTo>
                  <a:cubicBezTo>
                    <a:pt x="1885" y="766"/>
                    <a:pt x="1875" y="814"/>
                    <a:pt x="1865" y="858"/>
                  </a:cubicBezTo>
                  <a:cubicBezTo>
                    <a:pt x="2158" y="807"/>
                    <a:pt x="2471" y="674"/>
                    <a:pt x="2804" y="419"/>
                  </a:cubicBezTo>
                  <a:cubicBezTo>
                    <a:pt x="2532" y="283"/>
                    <a:pt x="2236" y="184"/>
                    <a:pt x="1930" y="120"/>
                  </a:cubicBezTo>
                  <a:close/>
                </a:path>
              </a:pathLst>
            </a:custGeom>
            <a:solidFill>
              <a:srgbClr val="F3A08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22"/>
            <p:cNvSpPr/>
            <p:nvPr/>
          </p:nvSpPr>
          <p:spPr>
            <a:xfrm>
              <a:off x="2663208" y="2678201"/>
              <a:ext cx="147602" cy="138831"/>
            </a:xfrm>
            <a:custGeom>
              <a:rect b="b" l="l" r="r" t="t"/>
              <a:pathLst>
                <a:path extrusionOk="0" h="1662" w="1767">
                  <a:moveTo>
                    <a:pt x="171" y="1"/>
                  </a:moveTo>
                  <a:lnTo>
                    <a:pt x="62" y="229"/>
                  </a:lnTo>
                  <a:lnTo>
                    <a:pt x="21" y="777"/>
                  </a:lnTo>
                  <a:lnTo>
                    <a:pt x="1" y="1066"/>
                  </a:lnTo>
                  <a:cubicBezTo>
                    <a:pt x="263" y="1314"/>
                    <a:pt x="739" y="1661"/>
                    <a:pt x="1355" y="1661"/>
                  </a:cubicBezTo>
                  <a:cubicBezTo>
                    <a:pt x="1447" y="1661"/>
                    <a:pt x="1546" y="1651"/>
                    <a:pt x="1644" y="1634"/>
                  </a:cubicBezTo>
                  <a:cubicBezTo>
                    <a:pt x="1654" y="1590"/>
                    <a:pt x="1664" y="1542"/>
                    <a:pt x="1668" y="1494"/>
                  </a:cubicBezTo>
                  <a:lnTo>
                    <a:pt x="1709" y="896"/>
                  </a:lnTo>
                  <a:lnTo>
                    <a:pt x="1766" y="113"/>
                  </a:lnTo>
                  <a:lnTo>
                    <a:pt x="171" y="1"/>
                  </a:lnTo>
                  <a:close/>
                </a:path>
              </a:pathLst>
            </a:custGeom>
            <a:solidFill>
              <a:srgbClr val="F3A08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22"/>
            <p:cNvSpPr/>
            <p:nvPr/>
          </p:nvSpPr>
          <p:spPr>
            <a:xfrm>
              <a:off x="2385295" y="3603657"/>
              <a:ext cx="578379" cy="334548"/>
            </a:xfrm>
            <a:custGeom>
              <a:rect b="b" l="l" r="r" t="t"/>
              <a:pathLst>
                <a:path extrusionOk="0" h="4005" w="6924">
                  <a:moveTo>
                    <a:pt x="0" y="0"/>
                  </a:moveTo>
                  <a:lnTo>
                    <a:pt x="0" y="0"/>
                  </a:lnTo>
                  <a:cubicBezTo>
                    <a:pt x="218" y="2323"/>
                    <a:pt x="572" y="3858"/>
                    <a:pt x="2654" y="4005"/>
                  </a:cubicBezTo>
                  <a:lnTo>
                    <a:pt x="3552" y="4005"/>
                  </a:lnTo>
                  <a:cubicBezTo>
                    <a:pt x="5536" y="3787"/>
                    <a:pt x="6241" y="2599"/>
                    <a:pt x="6924" y="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22"/>
            <p:cNvSpPr/>
            <p:nvPr/>
          </p:nvSpPr>
          <p:spPr>
            <a:xfrm>
              <a:off x="2865023" y="2742939"/>
              <a:ext cx="548558" cy="744191"/>
            </a:xfrm>
            <a:custGeom>
              <a:rect b="b" l="l" r="r" t="t"/>
              <a:pathLst>
                <a:path extrusionOk="0" h="8909" w="6567">
                  <a:moveTo>
                    <a:pt x="2116" y="1"/>
                  </a:moveTo>
                  <a:cubicBezTo>
                    <a:pt x="1953" y="1"/>
                    <a:pt x="1789" y="54"/>
                    <a:pt x="1654" y="165"/>
                  </a:cubicBezTo>
                  <a:cubicBezTo>
                    <a:pt x="1341" y="420"/>
                    <a:pt x="1294" y="883"/>
                    <a:pt x="1548" y="1196"/>
                  </a:cubicBezTo>
                  <a:cubicBezTo>
                    <a:pt x="4444" y="4755"/>
                    <a:pt x="4672" y="6973"/>
                    <a:pt x="4481" y="7432"/>
                  </a:cubicBezTo>
                  <a:cubicBezTo>
                    <a:pt x="4018" y="7303"/>
                    <a:pt x="2613" y="5895"/>
                    <a:pt x="1521" y="2002"/>
                  </a:cubicBezTo>
                  <a:cubicBezTo>
                    <a:pt x="1431" y="1679"/>
                    <a:pt x="1138" y="1467"/>
                    <a:pt x="820" y="1467"/>
                  </a:cubicBezTo>
                  <a:cubicBezTo>
                    <a:pt x="754" y="1467"/>
                    <a:pt x="687" y="1476"/>
                    <a:pt x="620" y="1495"/>
                  </a:cubicBezTo>
                  <a:cubicBezTo>
                    <a:pt x="228" y="1604"/>
                    <a:pt x="0" y="2009"/>
                    <a:pt x="110" y="2397"/>
                  </a:cubicBezTo>
                  <a:cubicBezTo>
                    <a:pt x="1184" y="6231"/>
                    <a:pt x="2817" y="8722"/>
                    <a:pt x="4369" y="8899"/>
                  </a:cubicBezTo>
                  <a:cubicBezTo>
                    <a:pt x="4427" y="8905"/>
                    <a:pt x="4485" y="8909"/>
                    <a:pt x="4543" y="8909"/>
                  </a:cubicBezTo>
                  <a:cubicBezTo>
                    <a:pt x="5046" y="8909"/>
                    <a:pt x="5488" y="8643"/>
                    <a:pt x="5744" y="8181"/>
                  </a:cubicBezTo>
                  <a:cubicBezTo>
                    <a:pt x="6567" y="6674"/>
                    <a:pt x="5369" y="3571"/>
                    <a:pt x="2685" y="270"/>
                  </a:cubicBezTo>
                  <a:cubicBezTo>
                    <a:pt x="2540" y="93"/>
                    <a:pt x="2329" y="1"/>
                    <a:pt x="2116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22"/>
            <p:cNvSpPr/>
            <p:nvPr/>
          </p:nvSpPr>
          <p:spPr>
            <a:xfrm>
              <a:off x="2351214" y="2742521"/>
              <a:ext cx="819036" cy="998464"/>
            </a:xfrm>
            <a:custGeom>
              <a:rect b="b" l="l" r="r" t="t"/>
              <a:pathLst>
                <a:path extrusionOk="0" h="11953" w="9805">
                  <a:moveTo>
                    <a:pt x="3284" y="0"/>
                  </a:moveTo>
                  <a:cubicBezTo>
                    <a:pt x="2439" y="126"/>
                    <a:pt x="1766" y="404"/>
                    <a:pt x="1371" y="724"/>
                  </a:cubicBezTo>
                  <a:cubicBezTo>
                    <a:pt x="1085" y="960"/>
                    <a:pt x="949" y="1330"/>
                    <a:pt x="782" y="1660"/>
                  </a:cubicBezTo>
                  <a:cubicBezTo>
                    <a:pt x="350" y="2527"/>
                    <a:pt x="0" y="3480"/>
                    <a:pt x="96" y="4443"/>
                  </a:cubicBezTo>
                  <a:lnTo>
                    <a:pt x="75" y="4402"/>
                  </a:lnTo>
                  <a:lnTo>
                    <a:pt x="75" y="4402"/>
                  </a:lnTo>
                  <a:cubicBezTo>
                    <a:pt x="112" y="6770"/>
                    <a:pt x="146" y="9142"/>
                    <a:pt x="184" y="11510"/>
                  </a:cubicBezTo>
                  <a:cubicBezTo>
                    <a:pt x="184" y="11567"/>
                    <a:pt x="187" y="11625"/>
                    <a:pt x="225" y="11666"/>
                  </a:cubicBezTo>
                  <a:cubicBezTo>
                    <a:pt x="262" y="11710"/>
                    <a:pt x="327" y="11721"/>
                    <a:pt x="388" y="11724"/>
                  </a:cubicBezTo>
                  <a:cubicBezTo>
                    <a:pt x="2500" y="11874"/>
                    <a:pt x="4623" y="11952"/>
                    <a:pt x="6743" y="11952"/>
                  </a:cubicBezTo>
                  <a:cubicBezTo>
                    <a:pt x="6889" y="11952"/>
                    <a:pt x="7046" y="11949"/>
                    <a:pt x="7165" y="11861"/>
                  </a:cubicBezTo>
                  <a:cubicBezTo>
                    <a:pt x="7305" y="11759"/>
                    <a:pt x="7349" y="11571"/>
                    <a:pt x="7383" y="11401"/>
                  </a:cubicBezTo>
                  <a:cubicBezTo>
                    <a:pt x="7635" y="10129"/>
                    <a:pt x="7883" y="8852"/>
                    <a:pt x="8135" y="7580"/>
                  </a:cubicBezTo>
                  <a:cubicBezTo>
                    <a:pt x="8148" y="7581"/>
                    <a:pt x="8161" y="7581"/>
                    <a:pt x="8174" y="7581"/>
                  </a:cubicBezTo>
                  <a:cubicBezTo>
                    <a:pt x="8881" y="7581"/>
                    <a:pt x="9804" y="6531"/>
                    <a:pt x="9751" y="6277"/>
                  </a:cubicBezTo>
                  <a:cubicBezTo>
                    <a:pt x="9680" y="5941"/>
                    <a:pt x="9547" y="5848"/>
                    <a:pt x="9462" y="5573"/>
                  </a:cubicBezTo>
                  <a:cubicBezTo>
                    <a:pt x="9207" y="4736"/>
                    <a:pt x="8948" y="3902"/>
                    <a:pt x="8693" y="3066"/>
                  </a:cubicBezTo>
                  <a:cubicBezTo>
                    <a:pt x="8604" y="2780"/>
                    <a:pt x="8513" y="2487"/>
                    <a:pt x="8373" y="2221"/>
                  </a:cubicBezTo>
                  <a:cubicBezTo>
                    <a:pt x="7931" y="1392"/>
                    <a:pt x="7339" y="894"/>
                    <a:pt x="6509" y="449"/>
                  </a:cubicBezTo>
                  <a:lnTo>
                    <a:pt x="6352" y="398"/>
                  </a:lnTo>
                  <a:cubicBezTo>
                    <a:pt x="6335" y="745"/>
                    <a:pt x="5934" y="1004"/>
                    <a:pt x="5631" y="1174"/>
                  </a:cubicBezTo>
                  <a:cubicBezTo>
                    <a:pt x="5386" y="1311"/>
                    <a:pt x="5104" y="1366"/>
                    <a:pt x="4823" y="1366"/>
                  </a:cubicBezTo>
                  <a:cubicBezTo>
                    <a:pt x="4756" y="1366"/>
                    <a:pt x="4690" y="1363"/>
                    <a:pt x="4623" y="1357"/>
                  </a:cubicBezTo>
                  <a:cubicBezTo>
                    <a:pt x="4199" y="1320"/>
                    <a:pt x="3746" y="1150"/>
                    <a:pt x="3538" y="776"/>
                  </a:cubicBezTo>
                  <a:cubicBezTo>
                    <a:pt x="3395" y="520"/>
                    <a:pt x="3416" y="261"/>
                    <a:pt x="32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22"/>
            <p:cNvSpPr/>
            <p:nvPr/>
          </p:nvSpPr>
          <p:spPr>
            <a:xfrm>
              <a:off x="2897099" y="2695242"/>
              <a:ext cx="173664" cy="144511"/>
            </a:xfrm>
            <a:custGeom>
              <a:rect b="b" l="l" r="r" t="t"/>
              <a:pathLst>
                <a:path extrusionOk="0" h="1730" w="2079">
                  <a:moveTo>
                    <a:pt x="1162" y="0"/>
                  </a:moveTo>
                  <a:cubicBezTo>
                    <a:pt x="886" y="0"/>
                    <a:pt x="624" y="173"/>
                    <a:pt x="569" y="447"/>
                  </a:cubicBezTo>
                  <a:cubicBezTo>
                    <a:pt x="443" y="457"/>
                    <a:pt x="324" y="498"/>
                    <a:pt x="222" y="587"/>
                  </a:cubicBezTo>
                  <a:cubicBezTo>
                    <a:pt x="175" y="627"/>
                    <a:pt x="144" y="685"/>
                    <a:pt x="130" y="746"/>
                  </a:cubicBezTo>
                  <a:cubicBezTo>
                    <a:pt x="86" y="783"/>
                    <a:pt x="52" y="835"/>
                    <a:pt x="38" y="903"/>
                  </a:cubicBezTo>
                  <a:lnTo>
                    <a:pt x="28" y="967"/>
                  </a:lnTo>
                  <a:cubicBezTo>
                    <a:pt x="1" y="1127"/>
                    <a:pt x="52" y="1243"/>
                    <a:pt x="178" y="1338"/>
                  </a:cubicBezTo>
                  <a:cubicBezTo>
                    <a:pt x="188" y="1342"/>
                    <a:pt x="195" y="1348"/>
                    <a:pt x="202" y="1355"/>
                  </a:cubicBezTo>
                  <a:cubicBezTo>
                    <a:pt x="236" y="1381"/>
                    <a:pt x="277" y="1392"/>
                    <a:pt x="320" y="1392"/>
                  </a:cubicBezTo>
                  <a:cubicBezTo>
                    <a:pt x="366" y="1392"/>
                    <a:pt x="413" y="1380"/>
                    <a:pt x="453" y="1362"/>
                  </a:cubicBezTo>
                  <a:cubicBezTo>
                    <a:pt x="750" y="1471"/>
                    <a:pt x="1025" y="1617"/>
                    <a:pt x="1324" y="1722"/>
                  </a:cubicBezTo>
                  <a:cubicBezTo>
                    <a:pt x="1338" y="1727"/>
                    <a:pt x="1350" y="1729"/>
                    <a:pt x="1362" y="1729"/>
                  </a:cubicBezTo>
                  <a:cubicBezTo>
                    <a:pt x="1448" y="1729"/>
                    <a:pt x="1497" y="1621"/>
                    <a:pt x="1461" y="1546"/>
                  </a:cubicBezTo>
                  <a:cubicBezTo>
                    <a:pt x="1403" y="1427"/>
                    <a:pt x="1328" y="1325"/>
                    <a:pt x="1246" y="1229"/>
                  </a:cubicBezTo>
                  <a:lnTo>
                    <a:pt x="1246" y="1229"/>
                  </a:lnTo>
                  <a:cubicBezTo>
                    <a:pt x="1351" y="1264"/>
                    <a:pt x="1461" y="1294"/>
                    <a:pt x="1569" y="1328"/>
                  </a:cubicBezTo>
                  <a:cubicBezTo>
                    <a:pt x="1580" y="1331"/>
                    <a:pt x="1590" y="1332"/>
                    <a:pt x="1600" y="1332"/>
                  </a:cubicBezTo>
                  <a:cubicBezTo>
                    <a:pt x="1676" y="1332"/>
                    <a:pt x="1740" y="1257"/>
                    <a:pt x="1719" y="1179"/>
                  </a:cubicBezTo>
                  <a:cubicBezTo>
                    <a:pt x="1672" y="1001"/>
                    <a:pt x="1587" y="872"/>
                    <a:pt x="1474" y="770"/>
                  </a:cubicBezTo>
                  <a:lnTo>
                    <a:pt x="1474" y="770"/>
                  </a:lnTo>
                  <a:cubicBezTo>
                    <a:pt x="1502" y="787"/>
                    <a:pt x="1529" y="804"/>
                    <a:pt x="1552" y="818"/>
                  </a:cubicBezTo>
                  <a:cubicBezTo>
                    <a:pt x="1689" y="906"/>
                    <a:pt x="1791" y="984"/>
                    <a:pt x="1951" y="1019"/>
                  </a:cubicBezTo>
                  <a:cubicBezTo>
                    <a:pt x="1958" y="1020"/>
                    <a:pt x="1965" y="1020"/>
                    <a:pt x="1972" y="1020"/>
                  </a:cubicBezTo>
                  <a:cubicBezTo>
                    <a:pt x="2035" y="1020"/>
                    <a:pt x="2078" y="967"/>
                    <a:pt x="2066" y="899"/>
                  </a:cubicBezTo>
                  <a:cubicBezTo>
                    <a:pt x="2012" y="556"/>
                    <a:pt x="1698" y="144"/>
                    <a:pt x="1362" y="31"/>
                  </a:cubicBezTo>
                  <a:cubicBezTo>
                    <a:pt x="1296" y="10"/>
                    <a:pt x="1229" y="0"/>
                    <a:pt x="1162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22"/>
            <p:cNvSpPr/>
            <p:nvPr/>
          </p:nvSpPr>
          <p:spPr>
            <a:xfrm>
              <a:off x="2389555" y="3144730"/>
              <a:ext cx="404214" cy="267220"/>
            </a:xfrm>
            <a:custGeom>
              <a:rect b="b" l="l" r="r" t="t"/>
              <a:pathLst>
                <a:path extrusionOk="0" h="3199" w="4839">
                  <a:moveTo>
                    <a:pt x="4729" y="0"/>
                  </a:moveTo>
                  <a:cubicBezTo>
                    <a:pt x="4563" y="0"/>
                    <a:pt x="3938" y="171"/>
                    <a:pt x="3648" y="278"/>
                  </a:cubicBezTo>
                  <a:cubicBezTo>
                    <a:pt x="3588" y="301"/>
                    <a:pt x="2442" y="855"/>
                    <a:pt x="2325" y="855"/>
                  </a:cubicBezTo>
                  <a:cubicBezTo>
                    <a:pt x="2322" y="855"/>
                    <a:pt x="2319" y="854"/>
                    <a:pt x="2317" y="853"/>
                  </a:cubicBezTo>
                  <a:cubicBezTo>
                    <a:pt x="1967" y="615"/>
                    <a:pt x="1538" y="424"/>
                    <a:pt x="1072" y="305"/>
                  </a:cubicBezTo>
                  <a:cubicBezTo>
                    <a:pt x="895" y="261"/>
                    <a:pt x="711" y="227"/>
                    <a:pt x="524" y="223"/>
                  </a:cubicBezTo>
                  <a:cubicBezTo>
                    <a:pt x="337" y="223"/>
                    <a:pt x="143" y="258"/>
                    <a:pt x="0" y="339"/>
                  </a:cubicBezTo>
                  <a:lnTo>
                    <a:pt x="147" y="360"/>
                  </a:lnTo>
                  <a:cubicBezTo>
                    <a:pt x="262" y="458"/>
                    <a:pt x="347" y="574"/>
                    <a:pt x="388" y="697"/>
                  </a:cubicBezTo>
                  <a:cubicBezTo>
                    <a:pt x="422" y="788"/>
                    <a:pt x="433" y="884"/>
                    <a:pt x="453" y="979"/>
                  </a:cubicBezTo>
                  <a:cubicBezTo>
                    <a:pt x="494" y="1173"/>
                    <a:pt x="586" y="1363"/>
                    <a:pt x="674" y="1550"/>
                  </a:cubicBezTo>
                  <a:cubicBezTo>
                    <a:pt x="857" y="1938"/>
                    <a:pt x="1041" y="2323"/>
                    <a:pt x="1229" y="2711"/>
                  </a:cubicBezTo>
                  <a:cubicBezTo>
                    <a:pt x="1273" y="2806"/>
                    <a:pt x="1317" y="2902"/>
                    <a:pt x="1396" y="2990"/>
                  </a:cubicBezTo>
                  <a:cubicBezTo>
                    <a:pt x="1470" y="3075"/>
                    <a:pt x="1583" y="3150"/>
                    <a:pt x="1722" y="3183"/>
                  </a:cubicBezTo>
                  <a:cubicBezTo>
                    <a:pt x="1764" y="3193"/>
                    <a:pt x="1808" y="3199"/>
                    <a:pt x="1852" y="3199"/>
                  </a:cubicBezTo>
                  <a:cubicBezTo>
                    <a:pt x="1883" y="3199"/>
                    <a:pt x="1914" y="3196"/>
                    <a:pt x="1943" y="3191"/>
                  </a:cubicBezTo>
                  <a:cubicBezTo>
                    <a:pt x="2001" y="3180"/>
                    <a:pt x="2052" y="3160"/>
                    <a:pt x="2099" y="3136"/>
                  </a:cubicBezTo>
                  <a:cubicBezTo>
                    <a:pt x="2317" y="3020"/>
                    <a:pt x="2457" y="2844"/>
                    <a:pt x="2528" y="2663"/>
                  </a:cubicBezTo>
                  <a:cubicBezTo>
                    <a:pt x="2600" y="2483"/>
                    <a:pt x="2606" y="2292"/>
                    <a:pt x="2610" y="2105"/>
                  </a:cubicBezTo>
                  <a:cubicBezTo>
                    <a:pt x="2613" y="1785"/>
                    <a:pt x="4838" y="325"/>
                    <a:pt x="4770" y="13"/>
                  </a:cubicBezTo>
                  <a:cubicBezTo>
                    <a:pt x="4769" y="4"/>
                    <a:pt x="4754" y="0"/>
                    <a:pt x="47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22"/>
            <p:cNvSpPr/>
            <p:nvPr/>
          </p:nvSpPr>
          <p:spPr>
            <a:xfrm>
              <a:off x="2577086" y="3135792"/>
              <a:ext cx="372722" cy="366457"/>
            </a:xfrm>
            <a:custGeom>
              <a:rect b="b" l="l" r="r" t="t"/>
              <a:pathLst>
                <a:path extrusionOk="0" h="4387" w="4462">
                  <a:moveTo>
                    <a:pt x="2608" y="0"/>
                  </a:moveTo>
                  <a:cubicBezTo>
                    <a:pt x="2602" y="0"/>
                    <a:pt x="2596" y="0"/>
                    <a:pt x="2590" y="0"/>
                  </a:cubicBezTo>
                  <a:cubicBezTo>
                    <a:pt x="2461" y="8"/>
                    <a:pt x="2348" y="58"/>
                    <a:pt x="2243" y="110"/>
                  </a:cubicBezTo>
                  <a:cubicBezTo>
                    <a:pt x="1498" y="473"/>
                    <a:pt x="749" y="837"/>
                    <a:pt x="5" y="1202"/>
                  </a:cubicBezTo>
                  <a:lnTo>
                    <a:pt x="1" y="1208"/>
                  </a:lnTo>
                  <a:cubicBezTo>
                    <a:pt x="402" y="2233"/>
                    <a:pt x="617" y="3196"/>
                    <a:pt x="1018" y="4220"/>
                  </a:cubicBezTo>
                  <a:cubicBezTo>
                    <a:pt x="1029" y="4250"/>
                    <a:pt x="1042" y="4281"/>
                    <a:pt x="1073" y="4308"/>
                  </a:cubicBezTo>
                  <a:cubicBezTo>
                    <a:pt x="1136" y="4357"/>
                    <a:pt x="1337" y="4386"/>
                    <a:pt x="1491" y="4386"/>
                  </a:cubicBezTo>
                  <a:cubicBezTo>
                    <a:pt x="1552" y="4386"/>
                    <a:pt x="1606" y="4382"/>
                    <a:pt x="1641" y="4372"/>
                  </a:cubicBezTo>
                  <a:cubicBezTo>
                    <a:pt x="2450" y="4158"/>
                    <a:pt x="3219" y="3920"/>
                    <a:pt x="4287" y="3634"/>
                  </a:cubicBezTo>
                  <a:cubicBezTo>
                    <a:pt x="4339" y="3621"/>
                    <a:pt x="4394" y="3604"/>
                    <a:pt x="4424" y="3573"/>
                  </a:cubicBezTo>
                  <a:cubicBezTo>
                    <a:pt x="4461" y="3532"/>
                    <a:pt x="4444" y="3478"/>
                    <a:pt x="4424" y="3430"/>
                  </a:cubicBezTo>
                  <a:cubicBezTo>
                    <a:pt x="4308" y="3161"/>
                    <a:pt x="4196" y="2893"/>
                    <a:pt x="4080" y="2624"/>
                  </a:cubicBezTo>
                  <a:cubicBezTo>
                    <a:pt x="3709" y="1828"/>
                    <a:pt x="3522" y="1212"/>
                    <a:pt x="3152" y="416"/>
                  </a:cubicBezTo>
                  <a:cubicBezTo>
                    <a:pt x="3061" y="229"/>
                    <a:pt x="2896" y="0"/>
                    <a:pt x="26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22"/>
            <p:cNvSpPr/>
            <p:nvPr/>
          </p:nvSpPr>
          <p:spPr>
            <a:xfrm>
              <a:off x="2374185" y="3167116"/>
              <a:ext cx="302805" cy="329953"/>
            </a:xfrm>
            <a:custGeom>
              <a:rect b="b" l="l" r="r" t="t"/>
              <a:pathLst>
                <a:path extrusionOk="0" h="3950" w="3625">
                  <a:moveTo>
                    <a:pt x="0" y="0"/>
                  </a:moveTo>
                  <a:cubicBezTo>
                    <a:pt x="324" y="1109"/>
                    <a:pt x="644" y="2215"/>
                    <a:pt x="967" y="3324"/>
                  </a:cubicBezTo>
                  <a:cubicBezTo>
                    <a:pt x="980" y="3372"/>
                    <a:pt x="997" y="3419"/>
                    <a:pt x="1041" y="3453"/>
                  </a:cubicBezTo>
                  <a:cubicBezTo>
                    <a:pt x="1093" y="3491"/>
                    <a:pt x="1164" y="3504"/>
                    <a:pt x="1236" y="3518"/>
                  </a:cubicBezTo>
                  <a:cubicBezTo>
                    <a:pt x="2029" y="3667"/>
                    <a:pt x="2825" y="3814"/>
                    <a:pt x="3624" y="3950"/>
                  </a:cubicBezTo>
                  <a:lnTo>
                    <a:pt x="2470" y="789"/>
                  </a:lnTo>
                  <a:cubicBezTo>
                    <a:pt x="1899" y="371"/>
                    <a:pt x="583" y="164"/>
                    <a:pt x="1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22"/>
            <p:cNvSpPr/>
            <p:nvPr/>
          </p:nvSpPr>
          <p:spPr>
            <a:xfrm>
              <a:off x="1965240" y="2832820"/>
              <a:ext cx="617138" cy="669680"/>
            </a:xfrm>
            <a:custGeom>
              <a:rect b="b" l="l" r="r" t="t"/>
              <a:pathLst>
                <a:path extrusionOk="0" h="8017" w="7388">
                  <a:moveTo>
                    <a:pt x="6555" y="0"/>
                  </a:moveTo>
                  <a:cubicBezTo>
                    <a:pt x="6412" y="0"/>
                    <a:pt x="6267" y="42"/>
                    <a:pt x="6139" y="130"/>
                  </a:cubicBezTo>
                  <a:cubicBezTo>
                    <a:pt x="4318" y="1379"/>
                    <a:pt x="1" y="5488"/>
                    <a:pt x="1083" y="7353"/>
                  </a:cubicBezTo>
                  <a:cubicBezTo>
                    <a:pt x="1341" y="7792"/>
                    <a:pt x="1766" y="8016"/>
                    <a:pt x="2399" y="8016"/>
                  </a:cubicBezTo>
                  <a:cubicBezTo>
                    <a:pt x="3270" y="8016"/>
                    <a:pt x="4539" y="7595"/>
                    <a:pt x="6305" y="6738"/>
                  </a:cubicBezTo>
                  <a:cubicBezTo>
                    <a:pt x="6669" y="6560"/>
                    <a:pt x="6822" y="6121"/>
                    <a:pt x="6645" y="5758"/>
                  </a:cubicBezTo>
                  <a:cubicBezTo>
                    <a:pt x="6518" y="5496"/>
                    <a:pt x="6256" y="5344"/>
                    <a:pt x="5984" y="5344"/>
                  </a:cubicBezTo>
                  <a:cubicBezTo>
                    <a:pt x="5877" y="5344"/>
                    <a:pt x="5768" y="5367"/>
                    <a:pt x="5665" y="5417"/>
                  </a:cubicBezTo>
                  <a:cubicBezTo>
                    <a:pt x="3630" y="6406"/>
                    <a:pt x="2758" y="6548"/>
                    <a:pt x="2433" y="6548"/>
                  </a:cubicBezTo>
                  <a:cubicBezTo>
                    <a:pt x="2416" y="6548"/>
                    <a:pt x="2400" y="6547"/>
                    <a:pt x="2386" y="6547"/>
                  </a:cubicBezTo>
                  <a:cubicBezTo>
                    <a:pt x="2447" y="6251"/>
                    <a:pt x="2757" y="5529"/>
                    <a:pt x="3757" y="4329"/>
                  </a:cubicBezTo>
                  <a:cubicBezTo>
                    <a:pt x="4702" y="3192"/>
                    <a:pt x="5935" y="2046"/>
                    <a:pt x="6968" y="1338"/>
                  </a:cubicBezTo>
                  <a:cubicBezTo>
                    <a:pt x="7302" y="1110"/>
                    <a:pt x="7387" y="654"/>
                    <a:pt x="7159" y="320"/>
                  </a:cubicBezTo>
                  <a:cubicBezTo>
                    <a:pt x="7018" y="112"/>
                    <a:pt x="6789" y="0"/>
                    <a:pt x="6555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22"/>
            <p:cNvSpPr/>
            <p:nvPr/>
          </p:nvSpPr>
          <p:spPr>
            <a:xfrm>
              <a:off x="2375605" y="3248978"/>
              <a:ext cx="38508" cy="73592"/>
            </a:xfrm>
            <a:custGeom>
              <a:rect b="b" l="l" r="r" t="t"/>
              <a:pathLst>
                <a:path extrusionOk="0" h="881" w="461">
                  <a:moveTo>
                    <a:pt x="169" y="0"/>
                  </a:moveTo>
                  <a:cubicBezTo>
                    <a:pt x="112" y="0"/>
                    <a:pt x="59" y="32"/>
                    <a:pt x="45" y="105"/>
                  </a:cubicBezTo>
                  <a:cubicBezTo>
                    <a:pt x="0" y="333"/>
                    <a:pt x="24" y="575"/>
                    <a:pt x="65" y="803"/>
                  </a:cubicBezTo>
                  <a:cubicBezTo>
                    <a:pt x="72" y="837"/>
                    <a:pt x="106" y="867"/>
                    <a:pt x="137" y="874"/>
                  </a:cubicBezTo>
                  <a:cubicBezTo>
                    <a:pt x="148" y="878"/>
                    <a:pt x="159" y="881"/>
                    <a:pt x="170" y="881"/>
                  </a:cubicBezTo>
                  <a:cubicBezTo>
                    <a:pt x="179" y="881"/>
                    <a:pt x="189" y="879"/>
                    <a:pt x="198" y="874"/>
                  </a:cubicBezTo>
                  <a:cubicBezTo>
                    <a:pt x="205" y="871"/>
                    <a:pt x="212" y="867"/>
                    <a:pt x="215" y="864"/>
                  </a:cubicBezTo>
                  <a:cubicBezTo>
                    <a:pt x="239" y="850"/>
                    <a:pt x="253" y="826"/>
                    <a:pt x="259" y="803"/>
                  </a:cubicBezTo>
                  <a:cubicBezTo>
                    <a:pt x="273" y="809"/>
                    <a:pt x="289" y="812"/>
                    <a:pt x="304" y="812"/>
                  </a:cubicBezTo>
                  <a:cubicBezTo>
                    <a:pt x="340" y="812"/>
                    <a:pt x="376" y="795"/>
                    <a:pt x="396" y="762"/>
                  </a:cubicBezTo>
                  <a:cubicBezTo>
                    <a:pt x="460" y="660"/>
                    <a:pt x="426" y="555"/>
                    <a:pt x="409" y="442"/>
                  </a:cubicBezTo>
                  <a:cubicBezTo>
                    <a:pt x="396" y="323"/>
                    <a:pt x="368" y="214"/>
                    <a:pt x="327" y="105"/>
                  </a:cubicBezTo>
                  <a:cubicBezTo>
                    <a:pt x="302" y="40"/>
                    <a:pt x="233" y="0"/>
                    <a:pt x="169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22"/>
            <p:cNvSpPr/>
            <p:nvPr/>
          </p:nvSpPr>
          <p:spPr>
            <a:xfrm>
              <a:off x="2403171" y="3262594"/>
              <a:ext cx="178258" cy="138998"/>
            </a:xfrm>
            <a:custGeom>
              <a:rect b="b" l="l" r="r" t="t"/>
              <a:pathLst>
                <a:path extrusionOk="0" h="1664" w="2134">
                  <a:moveTo>
                    <a:pt x="1169" y="0"/>
                  </a:moveTo>
                  <a:cubicBezTo>
                    <a:pt x="961" y="0"/>
                    <a:pt x="772" y="175"/>
                    <a:pt x="623" y="313"/>
                  </a:cubicBezTo>
                  <a:cubicBezTo>
                    <a:pt x="426" y="494"/>
                    <a:pt x="253" y="681"/>
                    <a:pt x="110" y="905"/>
                  </a:cubicBezTo>
                  <a:cubicBezTo>
                    <a:pt x="0" y="1078"/>
                    <a:pt x="113" y="1228"/>
                    <a:pt x="266" y="1269"/>
                  </a:cubicBezTo>
                  <a:cubicBezTo>
                    <a:pt x="270" y="1303"/>
                    <a:pt x="283" y="1337"/>
                    <a:pt x="300" y="1371"/>
                  </a:cubicBezTo>
                  <a:cubicBezTo>
                    <a:pt x="307" y="1384"/>
                    <a:pt x="317" y="1395"/>
                    <a:pt x="327" y="1409"/>
                  </a:cubicBezTo>
                  <a:cubicBezTo>
                    <a:pt x="294" y="1504"/>
                    <a:pt x="334" y="1609"/>
                    <a:pt x="440" y="1640"/>
                  </a:cubicBezTo>
                  <a:cubicBezTo>
                    <a:pt x="493" y="1656"/>
                    <a:pt x="545" y="1663"/>
                    <a:pt x="596" y="1663"/>
                  </a:cubicBezTo>
                  <a:cubicBezTo>
                    <a:pt x="811" y="1663"/>
                    <a:pt x="1005" y="1538"/>
                    <a:pt x="1209" y="1453"/>
                  </a:cubicBezTo>
                  <a:cubicBezTo>
                    <a:pt x="1491" y="1334"/>
                    <a:pt x="1753" y="1180"/>
                    <a:pt x="2025" y="1042"/>
                  </a:cubicBezTo>
                  <a:cubicBezTo>
                    <a:pt x="2133" y="989"/>
                    <a:pt x="2093" y="792"/>
                    <a:pt x="1971" y="792"/>
                  </a:cubicBezTo>
                  <a:cubicBezTo>
                    <a:pt x="1967" y="792"/>
                    <a:pt x="1962" y="792"/>
                    <a:pt x="1957" y="792"/>
                  </a:cubicBezTo>
                  <a:cubicBezTo>
                    <a:pt x="1811" y="810"/>
                    <a:pt x="1668" y="830"/>
                    <a:pt x="1525" y="854"/>
                  </a:cubicBezTo>
                  <a:cubicBezTo>
                    <a:pt x="1620" y="756"/>
                    <a:pt x="1702" y="650"/>
                    <a:pt x="1760" y="531"/>
                  </a:cubicBezTo>
                  <a:cubicBezTo>
                    <a:pt x="1799" y="453"/>
                    <a:pt x="1757" y="329"/>
                    <a:pt x="1660" y="329"/>
                  </a:cubicBezTo>
                  <a:cubicBezTo>
                    <a:pt x="1655" y="329"/>
                    <a:pt x="1649" y="330"/>
                    <a:pt x="1644" y="330"/>
                  </a:cubicBezTo>
                  <a:cubicBezTo>
                    <a:pt x="1501" y="343"/>
                    <a:pt x="1362" y="388"/>
                    <a:pt x="1229" y="450"/>
                  </a:cubicBezTo>
                  <a:cubicBezTo>
                    <a:pt x="1297" y="351"/>
                    <a:pt x="1341" y="249"/>
                    <a:pt x="1331" y="153"/>
                  </a:cubicBezTo>
                  <a:cubicBezTo>
                    <a:pt x="1324" y="92"/>
                    <a:pt x="1291" y="13"/>
                    <a:pt x="1219" y="4"/>
                  </a:cubicBezTo>
                  <a:cubicBezTo>
                    <a:pt x="1202" y="1"/>
                    <a:pt x="1186" y="0"/>
                    <a:pt x="1169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22"/>
            <p:cNvSpPr/>
            <p:nvPr/>
          </p:nvSpPr>
          <p:spPr>
            <a:xfrm>
              <a:off x="2242317" y="2801829"/>
              <a:ext cx="349333" cy="359023"/>
            </a:xfrm>
            <a:custGeom>
              <a:rect b="b" l="l" r="r" t="t"/>
              <a:pathLst>
                <a:path extrusionOk="0" h="4298" w="4182">
                  <a:moveTo>
                    <a:pt x="2835" y="0"/>
                  </a:moveTo>
                  <a:cubicBezTo>
                    <a:pt x="2811" y="0"/>
                    <a:pt x="2789" y="4"/>
                    <a:pt x="2770" y="14"/>
                  </a:cubicBezTo>
                  <a:cubicBezTo>
                    <a:pt x="1937" y="470"/>
                    <a:pt x="1338" y="1297"/>
                    <a:pt x="650" y="1951"/>
                  </a:cubicBezTo>
                  <a:cubicBezTo>
                    <a:pt x="399" y="2189"/>
                    <a:pt x="134" y="2450"/>
                    <a:pt x="62" y="2791"/>
                  </a:cubicBezTo>
                  <a:cubicBezTo>
                    <a:pt x="1" y="3090"/>
                    <a:pt x="107" y="3406"/>
                    <a:pt x="290" y="3651"/>
                  </a:cubicBezTo>
                  <a:cubicBezTo>
                    <a:pt x="474" y="3896"/>
                    <a:pt x="729" y="4077"/>
                    <a:pt x="994" y="4230"/>
                  </a:cubicBezTo>
                  <a:cubicBezTo>
                    <a:pt x="1054" y="4264"/>
                    <a:pt x="1124" y="4298"/>
                    <a:pt x="1192" y="4298"/>
                  </a:cubicBezTo>
                  <a:cubicBezTo>
                    <a:pt x="1213" y="4298"/>
                    <a:pt x="1233" y="4295"/>
                    <a:pt x="1253" y="4287"/>
                  </a:cubicBezTo>
                  <a:cubicBezTo>
                    <a:pt x="1297" y="4271"/>
                    <a:pt x="1331" y="4240"/>
                    <a:pt x="1365" y="4206"/>
                  </a:cubicBezTo>
                  <a:cubicBezTo>
                    <a:pt x="2035" y="3557"/>
                    <a:pt x="2702" y="2907"/>
                    <a:pt x="3373" y="2257"/>
                  </a:cubicBezTo>
                  <a:cubicBezTo>
                    <a:pt x="3665" y="1968"/>
                    <a:pt x="3971" y="1661"/>
                    <a:pt x="4077" y="1263"/>
                  </a:cubicBezTo>
                  <a:cubicBezTo>
                    <a:pt x="4182" y="870"/>
                    <a:pt x="3990" y="365"/>
                    <a:pt x="3588" y="281"/>
                  </a:cubicBezTo>
                  <a:lnTo>
                    <a:pt x="3588" y="281"/>
                  </a:lnTo>
                  <a:cubicBezTo>
                    <a:pt x="3480" y="163"/>
                    <a:pt x="3351" y="75"/>
                    <a:pt x="3197" y="75"/>
                  </a:cubicBezTo>
                  <a:cubicBezTo>
                    <a:pt x="3192" y="75"/>
                    <a:pt x="3187" y="76"/>
                    <a:pt x="3182" y="76"/>
                  </a:cubicBezTo>
                  <a:cubicBezTo>
                    <a:pt x="3180" y="76"/>
                    <a:pt x="3179" y="76"/>
                    <a:pt x="3177" y="76"/>
                  </a:cubicBezTo>
                  <a:cubicBezTo>
                    <a:pt x="3086" y="76"/>
                    <a:pt x="2939" y="0"/>
                    <a:pt x="28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22"/>
            <p:cNvSpPr/>
            <p:nvPr/>
          </p:nvSpPr>
          <p:spPr>
            <a:xfrm>
              <a:off x="2452622" y="2478308"/>
              <a:ext cx="164643" cy="145430"/>
            </a:xfrm>
            <a:custGeom>
              <a:rect b="b" l="l" r="r" t="t"/>
              <a:pathLst>
                <a:path extrusionOk="0" h="1741" w="1971">
                  <a:moveTo>
                    <a:pt x="986" y="1"/>
                  </a:moveTo>
                  <a:cubicBezTo>
                    <a:pt x="639" y="1"/>
                    <a:pt x="311" y="212"/>
                    <a:pt x="178" y="557"/>
                  </a:cubicBezTo>
                  <a:cubicBezTo>
                    <a:pt x="0" y="1003"/>
                    <a:pt x="222" y="1506"/>
                    <a:pt x="671" y="1679"/>
                  </a:cubicBezTo>
                  <a:cubicBezTo>
                    <a:pt x="775" y="1721"/>
                    <a:pt x="883" y="1741"/>
                    <a:pt x="989" y="1741"/>
                  </a:cubicBezTo>
                  <a:cubicBezTo>
                    <a:pt x="1336" y="1741"/>
                    <a:pt x="1664" y="1530"/>
                    <a:pt x="1797" y="1186"/>
                  </a:cubicBezTo>
                  <a:cubicBezTo>
                    <a:pt x="1971" y="740"/>
                    <a:pt x="1749" y="233"/>
                    <a:pt x="1300" y="60"/>
                  </a:cubicBezTo>
                  <a:cubicBezTo>
                    <a:pt x="1197" y="20"/>
                    <a:pt x="1091" y="1"/>
                    <a:pt x="986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22"/>
            <p:cNvSpPr/>
            <p:nvPr/>
          </p:nvSpPr>
          <p:spPr>
            <a:xfrm>
              <a:off x="2923579" y="2587986"/>
              <a:ext cx="164643" cy="145263"/>
            </a:xfrm>
            <a:custGeom>
              <a:rect b="b" l="l" r="r" t="t"/>
              <a:pathLst>
                <a:path extrusionOk="0" h="1739" w="1971">
                  <a:moveTo>
                    <a:pt x="986" y="1"/>
                  </a:moveTo>
                  <a:cubicBezTo>
                    <a:pt x="638" y="1"/>
                    <a:pt x="310" y="211"/>
                    <a:pt x="174" y="553"/>
                  </a:cubicBezTo>
                  <a:cubicBezTo>
                    <a:pt x="1" y="1003"/>
                    <a:pt x="221" y="1506"/>
                    <a:pt x="670" y="1680"/>
                  </a:cubicBezTo>
                  <a:cubicBezTo>
                    <a:pt x="774" y="1720"/>
                    <a:pt x="880" y="1739"/>
                    <a:pt x="985" y="1739"/>
                  </a:cubicBezTo>
                  <a:cubicBezTo>
                    <a:pt x="1332" y="1739"/>
                    <a:pt x="1661" y="1529"/>
                    <a:pt x="1797" y="1186"/>
                  </a:cubicBezTo>
                  <a:cubicBezTo>
                    <a:pt x="1970" y="737"/>
                    <a:pt x="1749" y="233"/>
                    <a:pt x="1300" y="60"/>
                  </a:cubicBezTo>
                  <a:cubicBezTo>
                    <a:pt x="1197" y="20"/>
                    <a:pt x="1090" y="1"/>
                    <a:pt x="986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22"/>
            <p:cNvSpPr/>
            <p:nvPr/>
          </p:nvSpPr>
          <p:spPr>
            <a:xfrm>
              <a:off x="2506334" y="2076433"/>
              <a:ext cx="603522" cy="703761"/>
            </a:xfrm>
            <a:custGeom>
              <a:rect b="b" l="l" r="r" t="t"/>
              <a:pathLst>
                <a:path extrusionOk="0" h="8425" w="7225">
                  <a:moveTo>
                    <a:pt x="3855" y="0"/>
                  </a:moveTo>
                  <a:cubicBezTo>
                    <a:pt x="2428" y="0"/>
                    <a:pt x="1136" y="1001"/>
                    <a:pt x="827" y="2452"/>
                  </a:cubicBezTo>
                  <a:lnTo>
                    <a:pt x="351" y="4697"/>
                  </a:lnTo>
                  <a:cubicBezTo>
                    <a:pt x="1" y="6357"/>
                    <a:pt x="1072" y="8004"/>
                    <a:pt x="2736" y="8355"/>
                  </a:cubicBezTo>
                  <a:lnTo>
                    <a:pt x="2736" y="8358"/>
                  </a:lnTo>
                  <a:cubicBezTo>
                    <a:pt x="2949" y="8403"/>
                    <a:pt x="3162" y="8425"/>
                    <a:pt x="3371" y="8425"/>
                  </a:cubicBezTo>
                  <a:cubicBezTo>
                    <a:pt x="4797" y="8425"/>
                    <a:pt x="6088" y="7424"/>
                    <a:pt x="6394" y="5974"/>
                  </a:cubicBezTo>
                  <a:lnTo>
                    <a:pt x="6870" y="3728"/>
                  </a:lnTo>
                  <a:cubicBezTo>
                    <a:pt x="7224" y="2067"/>
                    <a:pt x="6152" y="421"/>
                    <a:pt x="4489" y="67"/>
                  </a:cubicBezTo>
                  <a:cubicBezTo>
                    <a:pt x="4276" y="22"/>
                    <a:pt x="4064" y="0"/>
                    <a:pt x="3855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22"/>
            <p:cNvSpPr/>
            <p:nvPr/>
          </p:nvSpPr>
          <p:spPr>
            <a:xfrm>
              <a:off x="2639902" y="2503952"/>
              <a:ext cx="60394" cy="60812"/>
            </a:xfrm>
            <a:custGeom>
              <a:rect b="b" l="l" r="r" t="t"/>
              <a:pathLst>
                <a:path extrusionOk="0" h="728" w="723">
                  <a:moveTo>
                    <a:pt x="365" y="0"/>
                  </a:moveTo>
                  <a:cubicBezTo>
                    <a:pt x="187" y="0"/>
                    <a:pt x="34" y="141"/>
                    <a:pt x="18" y="331"/>
                  </a:cubicBezTo>
                  <a:cubicBezTo>
                    <a:pt x="1" y="532"/>
                    <a:pt x="140" y="709"/>
                    <a:pt x="331" y="726"/>
                  </a:cubicBezTo>
                  <a:cubicBezTo>
                    <a:pt x="340" y="727"/>
                    <a:pt x="350" y="727"/>
                    <a:pt x="360" y="727"/>
                  </a:cubicBezTo>
                  <a:cubicBezTo>
                    <a:pt x="536" y="727"/>
                    <a:pt x="689" y="583"/>
                    <a:pt x="705" y="393"/>
                  </a:cubicBezTo>
                  <a:cubicBezTo>
                    <a:pt x="722" y="192"/>
                    <a:pt x="583" y="19"/>
                    <a:pt x="396" y="1"/>
                  </a:cubicBezTo>
                  <a:cubicBezTo>
                    <a:pt x="386" y="1"/>
                    <a:pt x="375" y="0"/>
                    <a:pt x="3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22"/>
            <p:cNvSpPr/>
            <p:nvPr/>
          </p:nvSpPr>
          <p:spPr>
            <a:xfrm>
              <a:off x="2854497" y="2531184"/>
              <a:ext cx="60310" cy="60812"/>
            </a:xfrm>
            <a:custGeom>
              <a:rect b="b" l="l" r="r" t="t"/>
              <a:pathLst>
                <a:path extrusionOk="0" h="728" w="722">
                  <a:moveTo>
                    <a:pt x="365" y="1"/>
                  </a:moveTo>
                  <a:cubicBezTo>
                    <a:pt x="187" y="1"/>
                    <a:pt x="34" y="142"/>
                    <a:pt x="18" y="332"/>
                  </a:cubicBezTo>
                  <a:cubicBezTo>
                    <a:pt x="0" y="533"/>
                    <a:pt x="140" y="709"/>
                    <a:pt x="330" y="726"/>
                  </a:cubicBezTo>
                  <a:cubicBezTo>
                    <a:pt x="340" y="727"/>
                    <a:pt x="350" y="728"/>
                    <a:pt x="360" y="728"/>
                  </a:cubicBezTo>
                  <a:cubicBezTo>
                    <a:pt x="535" y="728"/>
                    <a:pt x="689" y="584"/>
                    <a:pt x="705" y="393"/>
                  </a:cubicBezTo>
                  <a:cubicBezTo>
                    <a:pt x="722" y="192"/>
                    <a:pt x="583" y="19"/>
                    <a:pt x="395" y="2"/>
                  </a:cubicBezTo>
                  <a:cubicBezTo>
                    <a:pt x="385" y="1"/>
                    <a:pt x="375" y="1"/>
                    <a:pt x="3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22"/>
            <p:cNvSpPr/>
            <p:nvPr/>
          </p:nvSpPr>
          <p:spPr>
            <a:xfrm>
              <a:off x="2730535" y="2618559"/>
              <a:ext cx="90800" cy="46945"/>
            </a:xfrm>
            <a:custGeom>
              <a:rect b="b" l="l" r="r" t="t"/>
              <a:pathLst>
                <a:path extrusionOk="0" h="562" w="1087">
                  <a:moveTo>
                    <a:pt x="65" y="1"/>
                  </a:moveTo>
                  <a:cubicBezTo>
                    <a:pt x="60" y="1"/>
                    <a:pt x="54" y="2"/>
                    <a:pt x="49" y="4"/>
                  </a:cubicBezTo>
                  <a:cubicBezTo>
                    <a:pt x="18" y="14"/>
                    <a:pt x="1" y="45"/>
                    <a:pt x="11" y="76"/>
                  </a:cubicBezTo>
                  <a:cubicBezTo>
                    <a:pt x="120" y="415"/>
                    <a:pt x="335" y="561"/>
                    <a:pt x="501" y="561"/>
                  </a:cubicBezTo>
                  <a:cubicBezTo>
                    <a:pt x="511" y="561"/>
                    <a:pt x="522" y="558"/>
                    <a:pt x="532" y="558"/>
                  </a:cubicBezTo>
                  <a:cubicBezTo>
                    <a:pt x="549" y="555"/>
                    <a:pt x="566" y="555"/>
                    <a:pt x="583" y="555"/>
                  </a:cubicBezTo>
                  <a:cubicBezTo>
                    <a:pt x="723" y="545"/>
                    <a:pt x="879" y="531"/>
                    <a:pt x="1073" y="201"/>
                  </a:cubicBezTo>
                  <a:cubicBezTo>
                    <a:pt x="1087" y="174"/>
                    <a:pt x="1079" y="137"/>
                    <a:pt x="1053" y="120"/>
                  </a:cubicBezTo>
                  <a:cubicBezTo>
                    <a:pt x="1042" y="115"/>
                    <a:pt x="1032" y="113"/>
                    <a:pt x="1022" y="113"/>
                  </a:cubicBezTo>
                  <a:cubicBezTo>
                    <a:pt x="1001" y="113"/>
                    <a:pt x="982" y="123"/>
                    <a:pt x="971" y="143"/>
                  </a:cubicBezTo>
                  <a:cubicBezTo>
                    <a:pt x="811" y="423"/>
                    <a:pt x="695" y="429"/>
                    <a:pt x="572" y="439"/>
                  </a:cubicBezTo>
                  <a:cubicBezTo>
                    <a:pt x="556" y="439"/>
                    <a:pt x="536" y="443"/>
                    <a:pt x="519" y="443"/>
                  </a:cubicBezTo>
                  <a:cubicBezTo>
                    <a:pt x="513" y="444"/>
                    <a:pt x="506" y="444"/>
                    <a:pt x="500" y="444"/>
                  </a:cubicBezTo>
                  <a:cubicBezTo>
                    <a:pt x="392" y="444"/>
                    <a:pt x="216" y="339"/>
                    <a:pt x="120" y="41"/>
                  </a:cubicBezTo>
                  <a:cubicBezTo>
                    <a:pt x="112" y="16"/>
                    <a:pt x="88" y="1"/>
                    <a:pt x="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22"/>
            <p:cNvSpPr/>
            <p:nvPr/>
          </p:nvSpPr>
          <p:spPr>
            <a:xfrm>
              <a:off x="2877552" y="2454334"/>
              <a:ext cx="71086" cy="34750"/>
            </a:xfrm>
            <a:custGeom>
              <a:rect b="b" l="l" r="r" t="t"/>
              <a:pathLst>
                <a:path extrusionOk="0" h="416" w="851">
                  <a:moveTo>
                    <a:pt x="336" y="0"/>
                  </a:moveTo>
                  <a:cubicBezTo>
                    <a:pt x="179" y="0"/>
                    <a:pt x="53" y="69"/>
                    <a:pt x="48" y="71"/>
                  </a:cubicBezTo>
                  <a:cubicBezTo>
                    <a:pt x="14" y="92"/>
                    <a:pt x="0" y="133"/>
                    <a:pt x="21" y="167"/>
                  </a:cubicBezTo>
                  <a:cubicBezTo>
                    <a:pt x="32" y="191"/>
                    <a:pt x="58" y="204"/>
                    <a:pt x="84" y="204"/>
                  </a:cubicBezTo>
                  <a:cubicBezTo>
                    <a:pt x="95" y="204"/>
                    <a:pt x="106" y="202"/>
                    <a:pt x="116" y="197"/>
                  </a:cubicBezTo>
                  <a:cubicBezTo>
                    <a:pt x="116" y="194"/>
                    <a:pt x="216" y="142"/>
                    <a:pt x="334" y="142"/>
                  </a:cubicBezTo>
                  <a:cubicBezTo>
                    <a:pt x="367" y="142"/>
                    <a:pt x="402" y="146"/>
                    <a:pt x="436" y="156"/>
                  </a:cubicBezTo>
                  <a:cubicBezTo>
                    <a:pt x="599" y="204"/>
                    <a:pt x="711" y="381"/>
                    <a:pt x="711" y="381"/>
                  </a:cubicBezTo>
                  <a:cubicBezTo>
                    <a:pt x="725" y="404"/>
                    <a:pt x="748" y="415"/>
                    <a:pt x="769" y="415"/>
                  </a:cubicBezTo>
                  <a:cubicBezTo>
                    <a:pt x="783" y="415"/>
                    <a:pt x="797" y="412"/>
                    <a:pt x="806" y="404"/>
                  </a:cubicBezTo>
                  <a:cubicBezTo>
                    <a:pt x="841" y="384"/>
                    <a:pt x="851" y="340"/>
                    <a:pt x="830" y="306"/>
                  </a:cubicBezTo>
                  <a:cubicBezTo>
                    <a:pt x="824" y="299"/>
                    <a:pt x="690" y="85"/>
                    <a:pt x="477" y="21"/>
                  </a:cubicBezTo>
                  <a:cubicBezTo>
                    <a:pt x="428" y="6"/>
                    <a:pt x="381" y="0"/>
                    <a:pt x="3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22"/>
            <p:cNvSpPr/>
            <p:nvPr/>
          </p:nvSpPr>
          <p:spPr>
            <a:xfrm>
              <a:off x="2633721" y="2427102"/>
              <a:ext cx="71921" cy="33747"/>
            </a:xfrm>
            <a:custGeom>
              <a:rect b="b" l="l" r="r" t="t"/>
              <a:pathLst>
                <a:path extrusionOk="0" h="404" w="861">
                  <a:moveTo>
                    <a:pt x="472" y="1"/>
                  </a:moveTo>
                  <a:cubicBezTo>
                    <a:pt x="437" y="1"/>
                    <a:pt x="403" y="4"/>
                    <a:pt x="368" y="13"/>
                  </a:cubicBezTo>
                  <a:cubicBezTo>
                    <a:pt x="146" y="67"/>
                    <a:pt x="24" y="292"/>
                    <a:pt x="17" y="302"/>
                  </a:cubicBezTo>
                  <a:cubicBezTo>
                    <a:pt x="0" y="336"/>
                    <a:pt x="13" y="377"/>
                    <a:pt x="48" y="394"/>
                  </a:cubicBezTo>
                  <a:cubicBezTo>
                    <a:pt x="57" y="401"/>
                    <a:pt x="68" y="404"/>
                    <a:pt x="82" y="404"/>
                  </a:cubicBezTo>
                  <a:cubicBezTo>
                    <a:pt x="106" y="404"/>
                    <a:pt x="129" y="391"/>
                    <a:pt x="143" y="367"/>
                  </a:cubicBezTo>
                  <a:cubicBezTo>
                    <a:pt x="143" y="367"/>
                    <a:pt x="241" y="187"/>
                    <a:pt x="401" y="149"/>
                  </a:cubicBezTo>
                  <a:cubicBezTo>
                    <a:pt x="425" y="143"/>
                    <a:pt x="448" y="141"/>
                    <a:pt x="472" y="141"/>
                  </a:cubicBezTo>
                  <a:cubicBezTo>
                    <a:pt x="610" y="141"/>
                    <a:pt x="742" y="227"/>
                    <a:pt x="745" y="227"/>
                  </a:cubicBezTo>
                  <a:cubicBezTo>
                    <a:pt x="756" y="235"/>
                    <a:pt x="768" y="238"/>
                    <a:pt x="781" y="238"/>
                  </a:cubicBezTo>
                  <a:cubicBezTo>
                    <a:pt x="804" y="238"/>
                    <a:pt x="827" y="227"/>
                    <a:pt x="841" y="207"/>
                  </a:cubicBezTo>
                  <a:cubicBezTo>
                    <a:pt x="861" y="173"/>
                    <a:pt x="854" y="129"/>
                    <a:pt x="820" y="108"/>
                  </a:cubicBezTo>
                  <a:cubicBezTo>
                    <a:pt x="811" y="103"/>
                    <a:pt x="653" y="1"/>
                    <a:pt x="4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22"/>
            <p:cNvSpPr/>
            <p:nvPr/>
          </p:nvSpPr>
          <p:spPr>
            <a:xfrm>
              <a:off x="2754760" y="2453081"/>
              <a:ext cx="41265" cy="143926"/>
            </a:xfrm>
            <a:custGeom>
              <a:rect b="b" l="l" r="r" t="t"/>
              <a:pathLst>
                <a:path extrusionOk="0" h="1723" w="494">
                  <a:moveTo>
                    <a:pt x="417" y="0"/>
                  </a:moveTo>
                  <a:cubicBezTo>
                    <a:pt x="384" y="0"/>
                    <a:pt x="354" y="23"/>
                    <a:pt x="348" y="56"/>
                  </a:cubicBezTo>
                  <a:cubicBezTo>
                    <a:pt x="317" y="199"/>
                    <a:pt x="279" y="342"/>
                    <a:pt x="242" y="481"/>
                  </a:cubicBezTo>
                  <a:cubicBezTo>
                    <a:pt x="119" y="961"/>
                    <a:pt x="1" y="1413"/>
                    <a:pt x="180" y="1692"/>
                  </a:cubicBezTo>
                  <a:cubicBezTo>
                    <a:pt x="194" y="1713"/>
                    <a:pt x="215" y="1723"/>
                    <a:pt x="238" y="1723"/>
                  </a:cubicBezTo>
                  <a:cubicBezTo>
                    <a:pt x="252" y="1723"/>
                    <a:pt x="266" y="1719"/>
                    <a:pt x="276" y="1713"/>
                  </a:cubicBezTo>
                  <a:cubicBezTo>
                    <a:pt x="310" y="1692"/>
                    <a:pt x="320" y="1648"/>
                    <a:pt x="300" y="1617"/>
                  </a:cubicBezTo>
                  <a:cubicBezTo>
                    <a:pt x="153" y="1389"/>
                    <a:pt x="262" y="964"/>
                    <a:pt x="378" y="515"/>
                  </a:cubicBezTo>
                  <a:cubicBezTo>
                    <a:pt x="416" y="372"/>
                    <a:pt x="453" y="229"/>
                    <a:pt x="483" y="86"/>
                  </a:cubicBezTo>
                  <a:cubicBezTo>
                    <a:pt x="494" y="49"/>
                    <a:pt x="470" y="11"/>
                    <a:pt x="429" y="1"/>
                  </a:cubicBezTo>
                  <a:cubicBezTo>
                    <a:pt x="425" y="1"/>
                    <a:pt x="421" y="0"/>
                    <a:pt x="41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22"/>
            <p:cNvSpPr/>
            <p:nvPr/>
          </p:nvSpPr>
          <p:spPr>
            <a:xfrm>
              <a:off x="2517778" y="1992650"/>
              <a:ext cx="602854" cy="595002"/>
            </a:xfrm>
            <a:custGeom>
              <a:rect b="b" l="l" r="r" t="t"/>
              <a:pathLst>
                <a:path extrusionOk="0" h="7123" w="7217">
                  <a:moveTo>
                    <a:pt x="3385" y="0"/>
                  </a:moveTo>
                  <a:cubicBezTo>
                    <a:pt x="2259" y="0"/>
                    <a:pt x="1163" y="365"/>
                    <a:pt x="680" y="1383"/>
                  </a:cubicBezTo>
                  <a:cubicBezTo>
                    <a:pt x="503" y="1754"/>
                    <a:pt x="425" y="2165"/>
                    <a:pt x="343" y="2570"/>
                  </a:cubicBezTo>
                  <a:cubicBezTo>
                    <a:pt x="159" y="3506"/>
                    <a:pt x="0" y="4907"/>
                    <a:pt x="92" y="5816"/>
                  </a:cubicBezTo>
                  <a:lnTo>
                    <a:pt x="187" y="5989"/>
                  </a:lnTo>
                  <a:cubicBezTo>
                    <a:pt x="340" y="5017"/>
                    <a:pt x="609" y="3635"/>
                    <a:pt x="1123" y="2781"/>
                  </a:cubicBezTo>
                  <a:cubicBezTo>
                    <a:pt x="1185" y="2674"/>
                    <a:pt x="1436" y="2624"/>
                    <a:pt x="1641" y="2624"/>
                  </a:cubicBezTo>
                  <a:cubicBezTo>
                    <a:pt x="1736" y="2624"/>
                    <a:pt x="1821" y="2635"/>
                    <a:pt x="1874" y="2655"/>
                  </a:cubicBezTo>
                  <a:lnTo>
                    <a:pt x="1929" y="2676"/>
                  </a:lnTo>
                  <a:cubicBezTo>
                    <a:pt x="2092" y="3318"/>
                    <a:pt x="2582" y="3959"/>
                    <a:pt x="3232" y="4088"/>
                  </a:cubicBezTo>
                  <a:cubicBezTo>
                    <a:pt x="3313" y="4103"/>
                    <a:pt x="3393" y="4110"/>
                    <a:pt x="3473" y="4110"/>
                  </a:cubicBezTo>
                  <a:cubicBezTo>
                    <a:pt x="4034" y="4110"/>
                    <a:pt x="4575" y="3760"/>
                    <a:pt x="5219" y="3560"/>
                  </a:cubicBezTo>
                  <a:lnTo>
                    <a:pt x="5586" y="3560"/>
                  </a:lnTo>
                  <a:cubicBezTo>
                    <a:pt x="5821" y="3625"/>
                    <a:pt x="5961" y="3853"/>
                    <a:pt x="6104" y="4176"/>
                  </a:cubicBezTo>
                  <a:cubicBezTo>
                    <a:pt x="6440" y="4931"/>
                    <a:pt x="6417" y="5254"/>
                    <a:pt x="6202" y="6051"/>
                  </a:cubicBezTo>
                  <a:cubicBezTo>
                    <a:pt x="6117" y="6371"/>
                    <a:pt x="5985" y="6707"/>
                    <a:pt x="6079" y="7024"/>
                  </a:cubicBezTo>
                  <a:lnTo>
                    <a:pt x="6230" y="7123"/>
                  </a:lnTo>
                  <a:cubicBezTo>
                    <a:pt x="6467" y="6275"/>
                    <a:pt x="6702" y="5432"/>
                    <a:pt x="6941" y="4584"/>
                  </a:cubicBezTo>
                  <a:cubicBezTo>
                    <a:pt x="7012" y="4326"/>
                    <a:pt x="7087" y="4067"/>
                    <a:pt x="7117" y="3802"/>
                  </a:cubicBezTo>
                  <a:cubicBezTo>
                    <a:pt x="7216" y="2921"/>
                    <a:pt x="6740" y="2315"/>
                    <a:pt x="6049" y="1757"/>
                  </a:cubicBezTo>
                  <a:lnTo>
                    <a:pt x="5950" y="1291"/>
                  </a:lnTo>
                  <a:cubicBezTo>
                    <a:pt x="5641" y="781"/>
                    <a:pt x="5641" y="781"/>
                    <a:pt x="5236" y="509"/>
                  </a:cubicBezTo>
                  <a:cubicBezTo>
                    <a:pt x="4831" y="236"/>
                    <a:pt x="4355" y="66"/>
                    <a:pt x="3868" y="22"/>
                  </a:cubicBezTo>
                  <a:cubicBezTo>
                    <a:pt x="3708" y="8"/>
                    <a:pt x="3546" y="0"/>
                    <a:pt x="33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22"/>
            <p:cNvSpPr/>
            <p:nvPr/>
          </p:nvSpPr>
          <p:spPr>
            <a:xfrm>
              <a:off x="2895930" y="2692318"/>
              <a:ext cx="151946" cy="43019"/>
            </a:xfrm>
            <a:custGeom>
              <a:rect b="b" l="l" r="r" t="t"/>
              <a:pathLst>
                <a:path extrusionOk="0" h="515" w="1819">
                  <a:moveTo>
                    <a:pt x="742" y="1"/>
                  </a:moveTo>
                  <a:cubicBezTo>
                    <a:pt x="715" y="1"/>
                    <a:pt x="688" y="1"/>
                    <a:pt x="662" y="2"/>
                  </a:cubicBezTo>
                  <a:cubicBezTo>
                    <a:pt x="437" y="9"/>
                    <a:pt x="1" y="186"/>
                    <a:pt x="181" y="475"/>
                  </a:cubicBezTo>
                  <a:cubicBezTo>
                    <a:pt x="198" y="502"/>
                    <a:pt x="224" y="514"/>
                    <a:pt x="250" y="514"/>
                  </a:cubicBezTo>
                  <a:cubicBezTo>
                    <a:pt x="277" y="514"/>
                    <a:pt x="304" y="501"/>
                    <a:pt x="321" y="475"/>
                  </a:cubicBezTo>
                  <a:cubicBezTo>
                    <a:pt x="426" y="328"/>
                    <a:pt x="511" y="223"/>
                    <a:pt x="706" y="209"/>
                  </a:cubicBezTo>
                  <a:cubicBezTo>
                    <a:pt x="744" y="206"/>
                    <a:pt x="784" y="205"/>
                    <a:pt x="823" y="205"/>
                  </a:cubicBezTo>
                  <a:cubicBezTo>
                    <a:pt x="877" y="205"/>
                    <a:pt x="932" y="207"/>
                    <a:pt x="985" y="209"/>
                  </a:cubicBezTo>
                  <a:cubicBezTo>
                    <a:pt x="1250" y="220"/>
                    <a:pt x="1505" y="250"/>
                    <a:pt x="1730" y="410"/>
                  </a:cubicBezTo>
                  <a:cubicBezTo>
                    <a:pt x="1737" y="416"/>
                    <a:pt x="1745" y="418"/>
                    <a:pt x="1753" y="418"/>
                  </a:cubicBezTo>
                  <a:cubicBezTo>
                    <a:pt x="1789" y="418"/>
                    <a:pt x="1819" y="366"/>
                    <a:pt x="1788" y="336"/>
                  </a:cubicBezTo>
                  <a:cubicBezTo>
                    <a:pt x="1508" y="69"/>
                    <a:pt x="1116" y="1"/>
                    <a:pt x="742" y="1"/>
                  </a:cubicBezTo>
                  <a:close/>
                </a:path>
              </a:pathLst>
            </a:custGeom>
            <a:solidFill>
              <a:srgbClr val="D6866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22"/>
            <p:cNvSpPr/>
            <p:nvPr/>
          </p:nvSpPr>
          <p:spPr>
            <a:xfrm>
              <a:off x="2892922" y="2726984"/>
              <a:ext cx="73676" cy="44606"/>
            </a:xfrm>
            <a:custGeom>
              <a:rect b="b" l="l" r="r" t="t"/>
              <a:pathLst>
                <a:path extrusionOk="0" h="534" w="882">
                  <a:moveTo>
                    <a:pt x="564" y="1"/>
                  </a:moveTo>
                  <a:cubicBezTo>
                    <a:pt x="450" y="1"/>
                    <a:pt x="338" y="19"/>
                    <a:pt x="241" y="80"/>
                  </a:cubicBezTo>
                  <a:cubicBezTo>
                    <a:pt x="112" y="158"/>
                    <a:pt x="0" y="312"/>
                    <a:pt x="54" y="465"/>
                  </a:cubicBezTo>
                  <a:cubicBezTo>
                    <a:pt x="68" y="505"/>
                    <a:pt x="98" y="529"/>
                    <a:pt x="139" y="533"/>
                  </a:cubicBezTo>
                  <a:cubicBezTo>
                    <a:pt x="141" y="533"/>
                    <a:pt x="143" y="533"/>
                    <a:pt x="145" y="533"/>
                  </a:cubicBezTo>
                  <a:cubicBezTo>
                    <a:pt x="245" y="533"/>
                    <a:pt x="249" y="358"/>
                    <a:pt x="286" y="301"/>
                  </a:cubicBezTo>
                  <a:cubicBezTo>
                    <a:pt x="370" y="171"/>
                    <a:pt x="535" y="153"/>
                    <a:pt x="685" y="153"/>
                  </a:cubicBezTo>
                  <a:cubicBezTo>
                    <a:pt x="722" y="153"/>
                    <a:pt x="758" y="154"/>
                    <a:pt x="792" y="155"/>
                  </a:cubicBezTo>
                  <a:cubicBezTo>
                    <a:pt x="881" y="155"/>
                    <a:pt x="878" y="29"/>
                    <a:pt x="792" y="19"/>
                  </a:cubicBezTo>
                  <a:cubicBezTo>
                    <a:pt x="718" y="9"/>
                    <a:pt x="640" y="1"/>
                    <a:pt x="564" y="1"/>
                  </a:cubicBezTo>
                  <a:close/>
                </a:path>
              </a:pathLst>
            </a:custGeom>
            <a:solidFill>
              <a:srgbClr val="D6866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22"/>
            <p:cNvSpPr/>
            <p:nvPr/>
          </p:nvSpPr>
          <p:spPr>
            <a:xfrm>
              <a:off x="2889581" y="2761566"/>
              <a:ext cx="91886" cy="25310"/>
            </a:xfrm>
            <a:custGeom>
              <a:rect b="b" l="l" r="r" t="t"/>
              <a:pathLst>
                <a:path extrusionOk="0" h="303" w="1100">
                  <a:moveTo>
                    <a:pt x="553" y="0"/>
                  </a:moveTo>
                  <a:cubicBezTo>
                    <a:pt x="394" y="0"/>
                    <a:pt x="233" y="48"/>
                    <a:pt x="81" y="140"/>
                  </a:cubicBezTo>
                  <a:cubicBezTo>
                    <a:pt x="1" y="188"/>
                    <a:pt x="51" y="302"/>
                    <a:pt x="125" y="302"/>
                  </a:cubicBezTo>
                  <a:cubicBezTo>
                    <a:pt x="139" y="302"/>
                    <a:pt x="154" y="298"/>
                    <a:pt x="169" y="289"/>
                  </a:cubicBezTo>
                  <a:cubicBezTo>
                    <a:pt x="307" y="207"/>
                    <a:pt x="468" y="168"/>
                    <a:pt x="629" y="168"/>
                  </a:cubicBezTo>
                  <a:cubicBezTo>
                    <a:pt x="761" y="168"/>
                    <a:pt x="893" y="194"/>
                    <a:pt x="1013" y="245"/>
                  </a:cubicBezTo>
                  <a:cubicBezTo>
                    <a:pt x="1018" y="247"/>
                    <a:pt x="1024" y="249"/>
                    <a:pt x="1030" y="249"/>
                  </a:cubicBezTo>
                  <a:cubicBezTo>
                    <a:pt x="1064" y="249"/>
                    <a:pt x="1099" y="210"/>
                    <a:pt x="1064" y="184"/>
                  </a:cubicBezTo>
                  <a:cubicBezTo>
                    <a:pt x="906" y="60"/>
                    <a:pt x="731" y="0"/>
                    <a:pt x="553" y="0"/>
                  </a:cubicBezTo>
                  <a:close/>
                </a:path>
              </a:pathLst>
            </a:custGeom>
            <a:solidFill>
              <a:srgbClr val="D6866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22"/>
            <p:cNvSpPr/>
            <p:nvPr/>
          </p:nvSpPr>
          <p:spPr>
            <a:xfrm>
              <a:off x="3354690" y="3635650"/>
              <a:ext cx="152196" cy="1125600"/>
            </a:xfrm>
            <a:custGeom>
              <a:rect b="b" l="l" r="r" t="t"/>
              <a:pathLst>
                <a:path extrusionOk="0" h="13475" w="1822">
                  <a:moveTo>
                    <a:pt x="0" y="1"/>
                  </a:moveTo>
                  <a:lnTo>
                    <a:pt x="760" y="13474"/>
                  </a:lnTo>
                  <a:lnTo>
                    <a:pt x="1821" y="13474"/>
                  </a:lnTo>
                  <a:lnTo>
                    <a:pt x="1066" y="1"/>
                  </a:lnTo>
                  <a:close/>
                </a:path>
              </a:pathLst>
            </a:custGeom>
            <a:solidFill>
              <a:srgbClr val="CFC6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22"/>
            <p:cNvSpPr/>
            <p:nvPr/>
          </p:nvSpPr>
          <p:spPr>
            <a:xfrm>
              <a:off x="1686963" y="3635650"/>
              <a:ext cx="149022" cy="1125600"/>
            </a:xfrm>
            <a:custGeom>
              <a:rect b="b" l="l" r="r" t="t"/>
              <a:pathLst>
                <a:path extrusionOk="0" h="13475" w="1784">
                  <a:moveTo>
                    <a:pt x="715" y="1"/>
                  </a:moveTo>
                  <a:lnTo>
                    <a:pt x="1" y="13474"/>
                  </a:lnTo>
                  <a:lnTo>
                    <a:pt x="1069" y="13474"/>
                  </a:lnTo>
                  <a:lnTo>
                    <a:pt x="1784" y="1"/>
                  </a:lnTo>
                  <a:close/>
                </a:path>
              </a:pathLst>
            </a:custGeom>
            <a:solidFill>
              <a:srgbClr val="CFC6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22"/>
            <p:cNvSpPr/>
            <p:nvPr/>
          </p:nvSpPr>
          <p:spPr>
            <a:xfrm>
              <a:off x="1434027" y="3489385"/>
              <a:ext cx="2375497" cy="180848"/>
            </a:xfrm>
            <a:custGeom>
              <a:rect b="b" l="l" r="r" t="t"/>
              <a:pathLst>
                <a:path extrusionOk="0" h="2165" w="28438">
                  <a:moveTo>
                    <a:pt x="1" y="0"/>
                  </a:moveTo>
                  <a:lnTo>
                    <a:pt x="1" y="2164"/>
                  </a:lnTo>
                  <a:lnTo>
                    <a:pt x="28437" y="2164"/>
                  </a:lnTo>
                  <a:lnTo>
                    <a:pt x="2843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22"/>
            <p:cNvSpPr/>
            <p:nvPr/>
          </p:nvSpPr>
          <p:spPr>
            <a:xfrm>
              <a:off x="3252697" y="3405852"/>
              <a:ext cx="473963" cy="138163"/>
            </a:xfrm>
            <a:custGeom>
              <a:rect b="b" l="l" r="r" t="t"/>
              <a:pathLst>
                <a:path extrusionOk="0" h="1654" w="5674">
                  <a:moveTo>
                    <a:pt x="1262" y="0"/>
                  </a:moveTo>
                  <a:cubicBezTo>
                    <a:pt x="915" y="0"/>
                    <a:pt x="1" y="820"/>
                    <a:pt x="1" y="1167"/>
                  </a:cubicBezTo>
                  <a:lnTo>
                    <a:pt x="272" y="1024"/>
                  </a:lnTo>
                  <a:cubicBezTo>
                    <a:pt x="272" y="1371"/>
                    <a:pt x="558" y="1654"/>
                    <a:pt x="905" y="1654"/>
                  </a:cubicBezTo>
                  <a:lnTo>
                    <a:pt x="4974" y="1654"/>
                  </a:lnTo>
                  <a:cubicBezTo>
                    <a:pt x="5271" y="1511"/>
                    <a:pt x="5271" y="1381"/>
                    <a:pt x="5451" y="1062"/>
                  </a:cubicBezTo>
                  <a:lnTo>
                    <a:pt x="5580" y="800"/>
                  </a:lnTo>
                  <a:cubicBezTo>
                    <a:pt x="5581" y="800"/>
                    <a:pt x="5581" y="800"/>
                    <a:pt x="5582" y="800"/>
                  </a:cubicBezTo>
                  <a:cubicBezTo>
                    <a:pt x="5623" y="800"/>
                    <a:pt x="5673" y="0"/>
                    <a:pt x="53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22"/>
            <p:cNvSpPr/>
            <p:nvPr/>
          </p:nvSpPr>
          <p:spPr>
            <a:xfrm>
              <a:off x="3252697" y="3479110"/>
              <a:ext cx="433200" cy="64905"/>
            </a:xfrm>
            <a:custGeom>
              <a:rect b="b" l="l" r="r" t="t"/>
              <a:pathLst>
                <a:path extrusionOk="0" h="777" w="5186">
                  <a:moveTo>
                    <a:pt x="388" y="1"/>
                  </a:moveTo>
                  <a:cubicBezTo>
                    <a:pt x="174" y="1"/>
                    <a:pt x="1" y="177"/>
                    <a:pt x="1" y="389"/>
                  </a:cubicBezTo>
                  <a:cubicBezTo>
                    <a:pt x="1" y="603"/>
                    <a:pt x="174" y="777"/>
                    <a:pt x="388" y="777"/>
                  </a:cubicBezTo>
                  <a:lnTo>
                    <a:pt x="4944" y="777"/>
                  </a:lnTo>
                  <a:cubicBezTo>
                    <a:pt x="5155" y="777"/>
                    <a:pt x="5186" y="582"/>
                    <a:pt x="4977" y="507"/>
                  </a:cubicBezTo>
                  <a:lnTo>
                    <a:pt x="5117" y="389"/>
                  </a:lnTo>
                  <a:cubicBezTo>
                    <a:pt x="5117" y="177"/>
                    <a:pt x="5155" y="1"/>
                    <a:pt x="49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22"/>
            <p:cNvSpPr/>
            <p:nvPr/>
          </p:nvSpPr>
          <p:spPr>
            <a:xfrm>
              <a:off x="3652066" y="3412034"/>
              <a:ext cx="73843" cy="110848"/>
            </a:xfrm>
            <a:custGeom>
              <a:rect b="b" l="l" r="r" t="t"/>
              <a:pathLst>
                <a:path extrusionOk="0" h="1327" w="884">
                  <a:moveTo>
                    <a:pt x="703" y="0"/>
                  </a:moveTo>
                  <a:lnTo>
                    <a:pt x="234" y="779"/>
                  </a:lnTo>
                  <a:cubicBezTo>
                    <a:pt x="234" y="779"/>
                    <a:pt x="1" y="1326"/>
                    <a:pt x="262" y="1326"/>
                  </a:cubicBezTo>
                  <a:cubicBezTo>
                    <a:pt x="291" y="1326"/>
                    <a:pt x="327" y="1319"/>
                    <a:pt x="370" y="1304"/>
                  </a:cubicBezTo>
                  <a:lnTo>
                    <a:pt x="823" y="637"/>
                  </a:lnTo>
                  <a:cubicBezTo>
                    <a:pt x="823" y="637"/>
                    <a:pt x="884" y="283"/>
                    <a:pt x="7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22"/>
            <p:cNvSpPr/>
            <p:nvPr/>
          </p:nvSpPr>
          <p:spPr>
            <a:xfrm>
              <a:off x="3272244" y="3329086"/>
              <a:ext cx="473713" cy="138246"/>
            </a:xfrm>
            <a:custGeom>
              <a:rect b="b" l="l" r="r" t="t"/>
              <a:pathLst>
                <a:path extrusionOk="0" h="1655" w="5671">
                  <a:moveTo>
                    <a:pt x="1263" y="1"/>
                  </a:moveTo>
                  <a:cubicBezTo>
                    <a:pt x="916" y="1"/>
                    <a:pt x="1" y="820"/>
                    <a:pt x="1" y="1167"/>
                  </a:cubicBezTo>
                  <a:lnTo>
                    <a:pt x="273" y="1021"/>
                  </a:lnTo>
                  <a:cubicBezTo>
                    <a:pt x="273" y="1368"/>
                    <a:pt x="559" y="1654"/>
                    <a:pt x="902" y="1654"/>
                  </a:cubicBezTo>
                  <a:lnTo>
                    <a:pt x="4972" y="1654"/>
                  </a:lnTo>
                  <a:cubicBezTo>
                    <a:pt x="5268" y="1507"/>
                    <a:pt x="5271" y="1378"/>
                    <a:pt x="5448" y="1062"/>
                  </a:cubicBezTo>
                  <a:lnTo>
                    <a:pt x="5580" y="800"/>
                  </a:lnTo>
                  <a:cubicBezTo>
                    <a:pt x="5581" y="800"/>
                    <a:pt x="5582" y="801"/>
                    <a:pt x="5582" y="801"/>
                  </a:cubicBezTo>
                  <a:cubicBezTo>
                    <a:pt x="5623" y="801"/>
                    <a:pt x="5670" y="1"/>
                    <a:pt x="53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22"/>
            <p:cNvSpPr/>
            <p:nvPr/>
          </p:nvSpPr>
          <p:spPr>
            <a:xfrm>
              <a:off x="3272244" y="3402427"/>
              <a:ext cx="432949" cy="64905"/>
            </a:xfrm>
            <a:custGeom>
              <a:rect b="b" l="l" r="r" t="t"/>
              <a:pathLst>
                <a:path extrusionOk="0" h="777" w="5183">
                  <a:moveTo>
                    <a:pt x="389" y="0"/>
                  </a:moveTo>
                  <a:cubicBezTo>
                    <a:pt x="175" y="0"/>
                    <a:pt x="1" y="173"/>
                    <a:pt x="1" y="388"/>
                  </a:cubicBezTo>
                  <a:cubicBezTo>
                    <a:pt x="1" y="602"/>
                    <a:pt x="175" y="776"/>
                    <a:pt x="389" y="776"/>
                  </a:cubicBezTo>
                  <a:lnTo>
                    <a:pt x="4941" y="776"/>
                  </a:lnTo>
                  <a:cubicBezTo>
                    <a:pt x="5156" y="776"/>
                    <a:pt x="5183" y="582"/>
                    <a:pt x="4975" y="503"/>
                  </a:cubicBezTo>
                  <a:lnTo>
                    <a:pt x="5118" y="388"/>
                  </a:lnTo>
                  <a:cubicBezTo>
                    <a:pt x="5118" y="173"/>
                    <a:pt x="5156" y="0"/>
                    <a:pt x="49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22"/>
            <p:cNvSpPr/>
            <p:nvPr/>
          </p:nvSpPr>
          <p:spPr>
            <a:xfrm>
              <a:off x="3671279" y="3335267"/>
              <a:ext cx="74010" cy="110764"/>
            </a:xfrm>
            <a:custGeom>
              <a:rect b="b" l="l" r="r" t="t"/>
              <a:pathLst>
                <a:path extrusionOk="0" h="1326" w="886">
                  <a:moveTo>
                    <a:pt x="705" y="1"/>
                  </a:moveTo>
                  <a:lnTo>
                    <a:pt x="236" y="780"/>
                  </a:lnTo>
                  <a:cubicBezTo>
                    <a:pt x="236" y="780"/>
                    <a:pt x="1" y="1326"/>
                    <a:pt x="267" y="1326"/>
                  </a:cubicBezTo>
                  <a:cubicBezTo>
                    <a:pt x="296" y="1326"/>
                    <a:pt x="332" y="1319"/>
                    <a:pt x="375" y="1304"/>
                  </a:cubicBezTo>
                  <a:lnTo>
                    <a:pt x="828" y="637"/>
                  </a:lnTo>
                  <a:cubicBezTo>
                    <a:pt x="828" y="637"/>
                    <a:pt x="885" y="280"/>
                    <a:pt x="70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22"/>
            <p:cNvSpPr/>
            <p:nvPr/>
          </p:nvSpPr>
          <p:spPr>
            <a:xfrm>
              <a:off x="1634087" y="3118584"/>
              <a:ext cx="273318" cy="404381"/>
            </a:xfrm>
            <a:custGeom>
              <a:rect b="b" l="l" r="r" t="t"/>
              <a:pathLst>
                <a:path extrusionOk="0" h="4841" w="3272">
                  <a:moveTo>
                    <a:pt x="1904" y="1"/>
                  </a:moveTo>
                  <a:cubicBezTo>
                    <a:pt x="1345" y="1"/>
                    <a:pt x="782" y="64"/>
                    <a:pt x="225" y="128"/>
                  </a:cubicBezTo>
                  <a:cubicBezTo>
                    <a:pt x="161" y="135"/>
                    <a:pt x="86" y="148"/>
                    <a:pt x="46" y="200"/>
                  </a:cubicBezTo>
                  <a:cubicBezTo>
                    <a:pt x="1" y="251"/>
                    <a:pt x="5" y="326"/>
                    <a:pt x="11" y="393"/>
                  </a:cubicBezTo>
                  <a:cubicBezTo>
                    <a:pt x="148" y="1871"/>
                    <a:pt x="352" y="3344"/>
                    <a:pt x="627" y="4800"/>
                  </a:cubicBezTo>
                  <a:lnTo>
                    <a:pt x="699" y="4793"/>
                  </a:lnTo>
                  <a:cubicBezTo>
                    <a:pt x="1243" y="4807"/>
                    <a:pt x="1784" y="4823"/>
                    <a:pt x="2328" y="4840"/>
                  </a:cubicBezTo>
                  <a:cubicBezTo>
                    <a:pt x="2386" y="4840"/>
                    <a:pt x="2444" y="4840"/>
                    <a:pt x="2495" y="4813"/>
                  </a:cubicBezTo>
                  <a:cubicBezTo>
                    <a:pt x="2566" y="4766"/>
                    <a:pt x="2587" y="4671"/>
                    <a:pt x="2601" y="4586"/>
                  </a:cubicBezTo>
                  <a:cubicBezTo>
                    <a:pt x="2825" y="3160"/>
                    <a:pt x="3050" y="1731"/>
                    <a:pt x="3271" y="305"/>
                  </a:cubicBezTo>
                  <a:lnTo>
                    <a:pt x="3077" y="118"/>
                  </a:lnTo>
                  <a:cubicBezTo>
                    <a:pt x="2691" y="32"/>
                    <a:pt x="2299" y="1"/>
                    <a:pt x="19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22"/>
            <p:cNvSpPr/>
            <p:nvPr/>
          </p:nvSpPr>
          <p:spPr>
            <a:xfrm>
              <a:off x="1699827" y="3258584"/>
              <a:ext cx="123127" cy="116611"/>
            </a:xfrm>
            <a:custGeom>
              <a:rect b="b" l="l" r="r" t="t"/>
              <a:pathLst>
                <a:path extrusionOk="0" h="1396" w="1474">
                  <a:moveTo>
                    <a:pt x="823" y="0"/>
                  </a:moveTo>
                  <a:lnTo>
                    <a:pt x="847" y="61"/>
                  </a:lnTo>
                  <a:cubicBezTo>
                    <a:pt x="786" y="28"/>
                    <a:pt x="719" y="13"/>
                    <a:pt x="651" y="13"/>
                  </a:cubicBezTo>
                  <a:cubicBezTo>
                    <a:pt x="507" y="13"/>
                    <a:pt x="359" y="81"/>
                    <a:pt x="255" y="187"/>
                  </a:cubicBezTo>
                  <a:cubicBezTo>
                    <a:pt x="0" y="446"/>
                    <a:pt x="0" y="909"/>
                    <a:pt x="248" y="1174"/>
                  </a:cubicBezTo>
                  <a:cubicBezTo>
                    <a:pt x="387" y="1321"/>
                    <a:pt x="588" y="1396"/>
                    <a:pt x="788" y="1396"/>
                  </a:cubicBezTo>
                  <a:cubicBezTo>
                    <a:pt x="951" y="1396"/>
                    <a:pt x="1114" y="1346"/>
                    <a:pt x="1242" y="1245"/>
                  </a:cubicBezTo>
                  <a:cubicBezTo>
                    <a:pt x="1296" y="1201"/>
                    <a:pt x="1347" y="1151"/>
                    <a:pt x="1382" y="1090"/>
                  </a:cubicBezTo>
                  <a:cubicBezTo>
                    <a:pt x="1459" y="960"/>
                    <a:pt x="1473" y="796"/>
                    <a:pt x="1436" y="650"/>
                  </a:cubicBezTo>
                  <a:cubicBezTo>
                    <a:pt x="1398" y="501"/>
                    <a:pt x="1320" y="368"/>
                    <a:pt x="1225" y="253"/>
                  </a:cubicBezTo>
                  <a:cubicBezTo>
                    <a:pt x="1123" y="126"/>
                    <a:pt x="986" y="8"/>
                    <a:pt x="8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22"/>
            <p:cNvSpPr/>
            <p:nvPr/>
          </p:nvSpPr>
          <p:spPr>
            <a:xfrm>
              <a:off x="1638932" y="3215649"/>
              <a:ext cx="254774" cy="22721"/>
            </a:xfrm>
            <a:custGeom>
              <a:rect b="b" l="l" r="r" t="t"/>
              <a:pathLst>
                <a:path extrusionOk="0" h="272" w="3050">
                  <a:moveTo>
                    <a:pt x="873" y="1"/>
                  </a:moveTo>
                  <a:cubicBezTo>
                    <a:pt x="601" y="1"/>
                    <a:pt x="334" y="10"/>
                    <a:pt x="79" y="28"/>
                  </a:cubicBezTo>
                  <a:cubicBezTo>
                    <a:pt x="2" y="32"/>
                    <a:pt x="1" y="150"/>
                    <a:pt x="75" y="150"/>
                  </a:cubicBezTo>
                  <a:cubicBezTo>
                    <a:pt x="77" y="150"/>
                    <a:pt x="78" y="150"/>
                    <a:pt x="79" y="150"/>
                  </a:cubicBezTo>
                  <a:cubicBezTo>
                    <a:pt x="199" y="142"/>
                    <a:pt x="319" y="138"/>
                    <a:pt x="438" y="138"/>
                  </a:cubicBezTo>
                  <a:cubicBezTo>
                    <a:pt x="1173" y="138"/>
                    <a:pt x="1904" y="271"/>
                    <a:pt x="2634" y="271"/>
                  </a:cubicBezTo>
                  <a:cubicBezTo>
                    <a:pt x="2768" y="271"/>
                    <a:pt x="2902" y="267"/>
                    <a:pt x="3036" y="256"/>
                  </a:cubicBezTo>
                  <a:cubicBezTo>
                    <a:pt x="3046" y="256"/>
                    <a:pt x="3050" y="239"/>
                    <a:pt x="3039" y="236"/>
                  </a:cubicBezTo>
                  <a:cubicBezTo>
                    <a:pt x="2372" y="69"/>
                    <a:pt x="1604" y="1"/>
                    <a:pt x="8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22"/>
            <p:cNvSpPr/>
            <p:nvPr/>
          </p:nvSpPr>
          <p:spPr>
            <a:xfrm>
              <a:off x="1663073" y="3408859"/>
              <a:ext cx="201063" cy="14618"/>
            </a:xfrm>
            <a:custGeom>
              <a:rect b="b" l="l" r="r" t="t"/>
              <a:pathLst>
                <a:path extrusionOk="0" h="175" w="2407">
                  <a:moveTo>
                    <a:pt x="1189" y="0"/>
                  </a:moveTo>
                  <a:cubicBezTo>
                    <a:pt x="820" y="0"/>
                    <a:pt x="451" y="15"/>
                    <a:pt x="93" y="15"/>
                  </a:cubicBezTo>
                  <a:cubicBezTo>
                    <a:pt x="1" y="15"/>
                    <a:pt x="1" y="158"/>
                    <a:pt x="93" y="158"/>
                  </a:cubicBezTo>
                  <a:cubicBezTo>
                    <a:pt x="140" y="157"/>
                    <a:pt x="188" y="157"/>
                    <a:pt x="235" y="157"/>
                  </a:cubicBezTo>
                  <a:cubicBezTo>
                    <a:pt x="622" y="157"/>
                    <a:pt x="1017" y="175"/>
                    <a:pt x="1409" y="175"/>
                  </a:cubicBezTo>
                  <a:cubicBezTo>
                    <a:pt x="1742" y="175"/>
                    <a:pt x="2074" y="162"/>
                    <a:pt x="2397" y="114"/>
                  </a:cubicBezTo>
                  <a:cubicBezTo>
                    <a:pt x="2406" y="110"/>
                    <a:pt x="2406" y="96"/>
                    <a:pt x="2397" y="93"/>
                  </a:cubicBezTo>
                  <a:cubicBezTo>
                    <a:pt x="2005" y="18"/>
                    <a:pt x="1597" y="0"/>
                    <a:pt x="118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22"/>
            <p:cNvSpPr/>
            <p:nvPr/>
          </p:nvSpPr>
          <p:spPr>
            <a:xfrm>
              <a:off x="1624731" y="3063870"/>
              <a:ext cx="298295" cy="99320"/>
            </a:xfrm>
            <a:custGeom>
              <a:rect b="b" l="l" r="r" t="t"/>
              <a:pathLst>
                <a:path extrusionOk="0" h="1189" w="3571">
                  <a:moveTo>
                    <a:pt x="1509" y="0"/>
                  </a:moveTo>
                  <a:cubicBezTo>
                    <a:pt x="1204" y="0"/>
                    <a:pt x="909" y="47"/>
                    <a:pt x="657" y="147"/>
                  </a:cubicBezTo>
                  <a:cubicBezTo>
                    <a:pt x="331" y="277"/>
                    <a:pt x="1" y="538"/>
                    <a:pt x="1" y="889"/>
                  </a:cubicBezTo>
                  <a:cubicBezTo>
                    <a:pt x="1" y="943"/>
                    <a:pt x="11" y="1004"/>
                    <a:pt x="56" y="1039"/>
                  </a:cubicBezTo>
                  <a:cubicBezTo>
                    <a:pt x="89" y="1066"/>
                    <a:pt x="141" y="1069"/>
                    <a:pt x="185" y="1069"/>
                  </a:cubicBezTo>
                  <a:cubicBezTo>
                    <a:pt x="1314" y="1110"/>
                    <a:pt x="2352" y="1147"/>
                    <a:pt x="3481" y="1188"/>
                  </a:cubicBezTo>
                  <a:lnTo>
                    <a:pt x="3570" y="1114"/>
                  </a:lnTo>
                  <a:cubicBezTo>
                    <a:pt x="3490" y="447"/>
                    <a:pt x="2455" y="0"/>
                    <a:pt x="15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3"/>
          <p:cNvSpPr txBox="1"/>
          <p:nvPr>
            <p:ph idx="2" type="title"/>
          </p:nvPr>
        </p:nvSpPr>
        <p:spPr>
          <a:xfrm>
            <a:off x="2643175" y="960925"/>
            <a:ext cx="10596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/>
              <a:t>6</a:t>
            </a:r>
            <a:endParaRPr/>
          </a:p>
        </p:txBody>
      </p:sp>
      <p:sp>
        <p:nvSpPr>
          <p:cNvPr id="593" name="Google Shape;593;p3"/>
          <p:cNvSpPr txBox="1"/>
          <p:nvPr>
            <p:ph type="ctrTitle"/>
          </p:nvPr>
        </p:nvSpPr>
        <p:spPr>
          <a:xfrm>
            <a:off x="1919225" y="1657500"/>
            <a:ext cx="2501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>
                <a:latin typeface="Arial Black"/>
                <a:ea typeface="Arial Black"/>
                <a:cs typeface="Arial Black"/>
                <a:sym typeface="Arial Black"/>
              </a:rPr>
              <a:t>Tematických skupin</a:t>
            </a:r>
            <a:endParaRPr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94" name="Google Shape;594;p3"/>
          <p:cNvSpPr txBox="1"/>
          <p:nvPr>
            <p:ph idx="3" type="ctrTitle"/>
          </p:nvPr>
        </p:nvSpPr>
        <p:spPr>
          <a:xfrm>
            <a:off x="4917638" y="1566775"/>
            <a:ext cx="2106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>
                <a:latin typeface="Arial Black"/>
                <a:ea typeface="Arial Black"/>
                <a:cs typeface="Arial Black"/>
                <a:sym typeface="Arial Black"/>
              </a:rPr>
              <a:t>Priorit</a:t>
            </a:r>
            <a:endParaRPr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95" name="Google Shape;595;p3"/>
          <p:cNvSpPr txBox="1"/>
          <p:nvPr>
            <p:ph idx="5" type="title"/>
          </p:nvPr>
        </p:nvSpPr>
        <p:spPr>
          <a:xfrm>
            <a:off x="5441305" y="1121775"/>
            <a:ext cx="10596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/>
              <a:t>16</a:t>
            </a:r>
            <a:endParaRPr/>
          </a:p>
        </p:txBody>
      </p:sp>
      <p:sp>
        <p:nvSpPr>
          <p:cNvPr id="596" name="Google Shape;596;p3"/>
          <p:cNvSpPr txBox="1"/>
          <p:nvPr>
            <p:ph idx="6" type="ctrTitle"/>
          </p:nvPr>
        </p:nvSpPr>
        <p:spPr>
          <a:xfrm>
            <a:off x="3318107" y="3736175"/>
            <a:ext cx="2106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>
                <a:latin typeface="Arial Black"/>
                <a:ea typeface="Arial Black"/>
                <a:cs typeface="Arial Black"/>
                <a:sym typeface="Arial Black"/>
              </a:rPr>
              <a:t>Specifických cílů</a:t>
            </a:r>
            <a:endParaRPr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97" name="Google Shape;597;p3"/>
          <p:cNvSpPr txBox="1"/>
          <p:nvPr>
            <p:ph idx="8" type="title"/>
          </p:nvPr>
        </p:nvSpPr>
        <p:spPr>
          <a:xfrm>
            <a:off x="3925307" y="2941508"/>
            <a:ext cx="8925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/>
              <a:t>49</a:t>
            </a:r>
            <a:endParaRPr/>
          </a:p>
        </p:txBody>
      </p:sp>
      <p:sp>
        <p:nvSpPr>
          <p:cNvPr id="598" name="Google Shape;598;p3"/>
          <p:cNvSpPr/>
          <p:nvPr/>
        </p:nvSpPr>
        <p:spPr>
          <a:xfrm>
            <a:off x="4614825" y="1468313"/>
            <a:ext cx="5125872" cy="1436525"/>
          </a:xfrm>
          <a:custGeom>
            <a:rect b="b" l="l" r="r" t="t"/>
            <a:pathLst>
              <a:path extrusionOk="0" h="57461" w="188209">
                <a:moveTo>
                  <a:pt x="188209" y="241"/>
                </a:moveTo>
                <a:cubicBezTo>
                  <a:pt x="170919" y="-1684"/>
                  <a:pt x="155747" y="13796"/>
                  <a:pt x="141928" y="24363"/>
                </a:cubicBezTo>
                <a:cubicBezTo>
                  <a:pt x="129825" y="33618"/>
                  <a:pt x="115126" y="40151"/>
                  <a:pt x="100135" y="42875"/>
                </a:cubicBezTo>
                <a:cubicBezTo>
                  <a:pt x="72617" y="47875"/>
                  <a:pt x="42938" y="36977"/>
                  <a:pt x="16268" y="45400"/>
                </a:cubicBezTo>
                <a:cubicBezTo>
                  <a:pt x="9831" y="47433"/>
                  <a:pt x="2369" y="51140"/>
                  <a:pt x="0" y="57461"/>
                </a:cubicBezTo>
              </a:path>
            </a:pathLst>
          </a:custGeom>
          <a:noFill/>
          <a:ln cap="flat" cmpd="sng" w="19050">
            <a:solidFill>
              <a:schemeClr val="accent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4"/>
          <p:cNvSpPr/>
          <p:nvPr/>
        </p:nvSpPr>
        <p:spPr>
          <a:xfrm>
            <a:off x="-25" y="4272475"/>
            <a:ext cx="9143989" cy="860614"/>
          </a:xfrm>
          <a:custGeom>
            <a:rect b="b" l="l" r="r" t="t"/>
            <a:pathLst>
              <a:path extrusionOk="0" h="11820" w="69963">
                <a:moveTo>
                  <a:pt x="1" y="0"/>
                </a:moveTo>
                <a:lnTo>
                  <a:pt x="1" y="11820"/>
                </a:lnTo>
                <a:lnTo>
                  <a:pt x="69962" y="11820"/>
                </a:lnTo>
                <a:lnTo>
                  <a:pt x="6996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4"/>
          <p:cNvSpPr/>
          <p:nvPr/>
        </p:nvSpPr>
        <p:spPr>
          <a:xfrm>
            <a:off x="729876" y="87411"/>
            <a:ext cx="7973125" cy="1577100"/>
          </a:xfrm>
          <a:custGeom>
            <a:rect b="b" l="l" r="r" t="t"/>
            <a:pathLst>
              <a:path extrusionOk="0" h="63084" w="318925">
                <a:moveTo>
                  <a:pt x="318925" y="63084"/>
                </a:moveTo>
                <a:cubicBezTo>
                  <a:pt x="310560" y="58895"/>
                  <a:pt x="300243" y="61809"/>
                  <a:pt x="290888" y="61809"/>
                </a:cubicBezTo>
                <a:cubicBezTo>
                  <a:pt x="269350" y="61809"/>
                  <a:pt x="246527" y="64073"/>
                  <a:pt x="226529" y="56074"/>
                </a:cubicBezTo>
                <a:cubicBezTo>
                  <a:pt x="196561" y="44087"/>
                  <a:pt x="172265" y="19843"/>
                  <a:pt x="141780" y="9239"/>
                </a:cubicBezTo>
                <a:cubicBezTo>
                  <a:pt x="118228" y="1047"/>
                  <a:pt x="92481" y="0"/>
                  <a:pt x="67545" y="0"/>
                </a:cubicBezTo>
                <a:cubicBezTo>
                  <a:pt x="49876" y="0"/>
                  <a:pt x="31982" y="3116"/>
                  <a:pt x="15293" y="8921"/>
                </a:cubicBezTo>
                <a:cubicBezTo>
                  <a:pt x="10278" y="10666"/>
                  <a:pt x="4419" y="10437"/>
                  <a:pt x="0" y="13381"/>
                </a:cubicBezTo>
              </a:path>
            </a:pathLst>
          </a:custGeom>
          <a:noFill/>
          <a:ln cap="flat" cmpd="sng" w="19050">
            <a:solidFill>
              <a:schemeClr val="accent4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4"/>
          <p:cNvSpPr txBox="1"/>
          <p:nvPr>
            <p:ph idx="2" type="title"/>
          </p:nvPr>
        </p:nvSpPr>
        <p:spPr>
          <a:xfrm>
            <a:off x="2794211" y="2358007"/>
            <a:ext cx="3555515" cy="80262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cs-CZ" sz="1800">
                <a:latin typeface="Arial"/>
                <a:ea typeface="Arial"/>
                <a:cs typeface="Arial"/>
                <a:sym typeface="Arial"/>
              </a:rPr>
              <a:t>Čtenářská gramotnost v základním a předškolním vzdělávání </a:t>
            </a:r>
            <a:br>
              <a:rPr b="1" lang="cs-CZ" sz="1800">
                <a:latin typeface="Arial"/>
                <a:ea typeface="Arial"/>
                <a:cs typeface="Arial"/>
                <a:sym typeface="Arial"/>
              </a:rPr>
            </a:br>
            <a:r>
              <a:rPr b="1" lang="cs-CZ" sz="1800">
                <a:latin typeface="Arial"/>
                <a:ea typeface="Arial"/>
                <a:cs typeface="Arial"/>
                <a:sym typeface="Arial"/>
              </a:rPr>
              <a:t>a rozvoj kulturního povědomí a vyjádření dětí a žáků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p4"/>
          <p:cNvSpPr txBox="1"/>
          <p:nvPr>
            <p:ph type="title"/>
          </p:nvPr>
        </p:nvSpPr>
        <p:spPr>
          <a:xfrm>
            <a:off x="3618119" y="824186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</a:pPr>
            <a:r>
              <a:rPr lang="cs-CZ" sz="8000"/>
              <a:t>1</a:t>
            </a:r>
            <a:endParaRPr sz="8000"/>
          </a:p>
        </p:txBody>
      </p:sp>
      <p:grpSp>
        <p:nvGrpSpPr>
          <p:cNvPr id="607" name="Google Shape;607;p4"/>
          <p:cNvGrpSpPr/>
          <p:nvPr/>
        </p:nvGrpSpPr>
        <p:grpSpPr>
          <a:xfrm>
            <a:off x="350475" y="1945701"/>
            <a:ext cx="2007300" cy="2885699"/>
            <a:chOff x="350475" y="2036225"/>
            <a:chExt cx="2007300" cy="2795175"/>
          </a:xfrm>
        </p:grpSpPr>
        <p:sp>
          <p:nvSpPr>
            <p:cNvPr id="608" name="Google Shape;608;p4"/>
            <p:cNvSpPr/>
            <p:nvPr/>
          </p:nvSpPr>
          <p:spPr>
            <a:xfrm>
              <a:off x="350475" y="4697600"/>
              <a:ext cx="2007300" cy="133800"/>
            </a:xfrm>
            <a:prstGeom prst="ellipse">
              <a:avLst/>
            </a:prstGeom>
            <a:solidFill>
              <a:schemeClr val="accent4">
                <a:alpha val="2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4"/>
            <p:cNvSpPr/>
            <p:nvPr/>
          </p:nvSpPr>
          <p:spPr>
            <a:xfrm>
              <a:off x="1364690" y="3474904"/>
              <a:ext cx="113085" cy="1167922"/>
            </a:xfrm>
            <a:custGeom>
              <a:rect b="b" l="l" r="r" t="t"/>
              <a:pathLst>
                <a:path extrusionOk="0" h="18146" w="1757">
                  <a:moveTo>
                    <a:pt x="878" y="1"/>
                  </a:moveTo>
                  <a:cubicBezTo>
                    <a:pt x="392" y="1"/>
                    <a:pt x="0" y="395"/>
                    <a:pt x="0" y="879"/>
                  </a:cubicBezTo>
                  <a:lnTo>
                    <a:pt x="0" y="17268"/>
                  </a:lnTo>
                  <a:cubicBezTo>
                    <a:pt x="0" y="17750"/>
                    <a:pt x="392" y="18146"/>
                    <a:pt x="878" y="18146"/>
                  </a:cubicBezTo>
                  <a:cubicBezTo>
                    <a:pt x="1362" y="18146"/>
                    <a:pt x="1756" y="17750"/>
                    <a:pt x="1756" y="17268"/>
                  </a:cubicBezTo>
                  <a:lnTo>
                    <a:pt x="1756" y="879"/>
                  </a:lnTo>
                  <a:cubicBezTo>
                    <a:pt x="1756" y="395"/>
                    <a:pt x="1362" y="1"/>
                    <a:pt x="878" y="1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4"/>
            <p:cNvSpPr/>
            <p:nvPr/>
          </p:nvSpPr>
          <p:spPr>
            <a:xfrm>
              <a:off x="1317835" y="4561267"/>
              <a:ext cx="394671" cy="174615"/>
            </a:xfrm>
            <a:custGeom>
              <a:rect b="b" l="l" r="r" t="t"/>
              <a:pathLst>
                <a:path extrusionOk="0" h="2713" w="6132">
                  <a:moveTo>
                    <a:pt x="599" y="1"/>
                  </a:moveTo>
                  <a:cubicBezTo>
                    <a:pt x="1" y="1396"/>
                    <a:pt x="599" y="2713"/>
                    <a:pt x="599" y="2713"/>
                  </a:cubicBezTo>
                  <a:lnTo>
                    <a:pt x="4917" y="2713"/>
                  </a:lnTo>
                  <a:cubicBezTo>
                    <a:pt x="4917" y="2713"/>
                    <a:pt x="6132" y="2376"/>
                    <a:pt x="2607" y="31"/>
                  </a:cubicBezTo>
                  <a:lnTo>
                    <a:pt x="5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4"/>
            <p:cNvSpPr/>
            <p:nvPr/>
          </p:nvSpPr>
          <p:spPr>
            <a:xfrm>
              <a:off x="1341520" y="4707111"/>
              <a:ext cx="315376" cy="30315"/>
            </a:xfrm>
            <a:custGeom>
              <a:rect b="b" l="l" r="r" t="t"/>
              <a:pathLst>
                <a:path extrusionOk="0" h="471" w="4900">
                  <a:moveTo>
                    <a:pt x="0" y="1"/>
                  </a:moveTo>
                  <a:lnTo>
                    <a:pt x="126" y="470"/>
                  </a:lnTo>
                  <a:lnTo>
                    <a:pt x="4576" y="470"/>
                  </a:lnTo>
                  <a:cubicBezTo>
                    <a:pt x="4900" y="361"/>
                    <a:pt x="4757" y="1"/>
                    <a:pt x="47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4"/>
            <p:cNvSpPr/>
            <p:nvPr/>
          </p:nvSpPr>
          <p:spPr>
            <a:xfrm>
              <a:off x="1513623" y="4630971"/>
              <a:ext cx="134067" cy="76205"/>
            </a:xfrm>
            <a:custGeom>
              <a:rect b="b" l="l" r="r" t="t"/>
              <a:pathLst>
                <a:path extrusionOk="0" h="1184" w="2083">
                  <a:moveTo>
                    <a:pt x="899" y="0"/>
                  </a:moveTo>
                  <a:cubicBezTo>
                    <a:pt x="656" y="0"/>
                    <a:pt x="25" y="105"/>
                    <a:pt x="1" y="1184"/>
                  </a:cubicBezTo>
                  <a:lnTo>
                    <a:pt x="2083" y="1184"/>
                  </a:lnTo>
                  <a:cubicBezTo>
                    <a:pt x="2083" y="1184"/>
                    <a:pt x="2045" y="789"/>
                    <a:pt x="993" y="6"/>
                  </a:cubicBezTo>
                  <a:cubicBezTo>
                    <a:pt x="993" y="6"/>
                    <a:pt x="958" y="0"/>
                    <a:pt x="8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4"/>
            <p:cNvSpPr/>
            <p:nvPr/>
          </p:nvSpPr>
          <p:spPr>
            <a:xfrm>
              <a:off x="1376275" y="4623891"/>
              <a:ext cx="55287" cy="48465"/>
            </a:xfrm>
            <a:custGeom>
              <a:rect b="b" l="l" r="r" t="t"/>
              <a:pathLst>
                <a:path extrusionOk="0" h="753" w="859">
                  <a:moveTo>
                    <a:pt x="430" y="0"/>
                  </a:moveTo>
                  <a:cubicBezTo>
                    <a:pt x="192" y="0"/>
                    <a:pt x="1" y="168"/>
                    <a:pt x="1" y="375"/>
                  </a:cubicBezTo>
                  <a:cubicBezTo>
                    <a:pt x="1" y="583"/>
                    <a:pt x="192" y="753"/>
                    <a:pt x="430" y="753"/>
                  </a:cubicBezTo>
                  <a:cubicBezTo>
                    <a:pt x="665" y="753"/>
                    <a:pt x="858" y="583"/>
                    <a:pt x="858" y="375"/>
                  </a:cubicBezTo>
                  <a:cubicBezTo>
                    <a:pt x="858" y="168"/>
                    <a:pt x="665" y="0"/>
                    <a:pt x="4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4"/>
            <p:cNvSpPr/>
            <p:nvPr/>
          </p:nvSpPr>
          <p:spPr>
            <a:xfrm>
              <a:off x="1130156" y="3474904"/>
              <a:ext cx="121388" cy="1133295"/>
            </a:xfrm>
            <a:custGeom>
              <a:rect b="b" l="l" r="r" t="t"/>
              <a:pathLst>
                <a:path extrusionOk="0" h="17608" w="1886">
                  <a:moveTo>
                    <a:pt x="876" y="1"/>
                  </a:moveTo>
                  <a:cubicBezTo>
                    <a:pt x="392" y="4"/>
                    <a:pt x="1" y="403"/>
                    <a:pt x="4" y="885"/>
                  </a:cubicBezTo>
                  <a:lnTo>
                    <a:pt x="127" y="16737"/>
                  </a:lnTo>
                  <a:cubicBezTo>
                    <a:pt x="130" y="17220"/>
                    <a:pt x="521" y="17608"/>
                    <a:pt x="1005" y="17608"/>
                  </a:cubicBezTo>
                  <a:lnTo>
                    <a:pt x="1011" y="17608"/>
                  </a:lnTo>
                  <a:cubicBezTo>
                    <a:pt x="1494" y="17604"/>
                    <a:pt x="1886" y="17207"/>
                    <a:pt x="1882" y="16723"/>
                  </a:cubicBezTo>
                  <a:lnTo>
                    <a:pt x="1760" y="872"/>
                  </a:lnTo>
                  <a:cubicBezTo>
                    <a:pt x="1757" y="392"/>
                    <a:pt x="1365" y="1"/>
                    <a:pt x="882" y="1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4"/>
            <p:cNvSpPr/>
            <p:nvPr/>
          </p:nvSpPr>
          <p:spPr>
            <a:xfrm>
              <a:off x="1097139" y="4561074"/>
              <a:ext cx="391131" cy="174809"/>
            </a:xfrm>
            <a:custGeom>
              <a:rect b="b" l="l" r="r" t="t"/>
              <a:pathLst>
                <a:path extrusionOk="0" h="2716" w="6077">
                  <a:moveTo>
                    <a:pt x="2552" y="1"/>
                  </a:moveTo>
                  <a:lnTo>
                    <a:pt x="596" y="4"/>
                  </a:lnTo>
                  <a:cubicBezTo>
                    <a:pt x="0" y="1399"/>
                    <a:pt x="602" y="2716"/>
                    <a:pt x="602" y="2716"/>
                  </a:cubicBezTo>
                  <a:lnTo>
                    <a:pt x="4954" y="2705"/>
                  </a:lnTo>
                  <a:cubicBezTo>
                    <a:pt x="4954" y="2705"/>
                    <a:pt x="6076" y="2334"/>
                    <a:pt x="255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4"/>
            <p:cNvSpPr/>
            <p:nvPr/>
          </p:nvSpPr>
          <p:spPr>
            <a:xfrm>
              <a:off x="1121853" y="4706467"/>
              <a:ext cx="314733" cy="30958"/>
            </a:xfrm>
            <a:custGeom>
              <a:rect b="b" l="l" r="r" t="t"/>
              <a:pathLst>
                <a:path extrusionOk="0" h="481" w="4890">
                  <a:moveTo>
                    <a:pt x="4676" y="0"/>
                  </a:moveTo>
                  <a:lnTo>
                    <a:pt x="1" y="11"/>
                  </a:lnTo>
                  <a:lnTo>
                    <a:pt x="127" y="480"/>
                  </a:lnTo>
                  <a:lnTo>
                    <a:pt x="4577" y="470"/>
                  </a:lnTo>
                  <a:cubicBezTo>
                    <a:pt x="4890" y="283"/>
                    <a:pt x="4676" y="0"/>
                    <a:pt x="46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4"/>
            <p:cNvSpPr/>
            <p:nvPr/>
          </p:nvSpPr>
          <p:spPr>
            <a:xfrm>
              <a:off x="1287198" y="4633609"/>
              <a:ext cx="140182" cy="73373"/>
            </a:xfrm>
            <a:custGeom>
              <a:rect b="b" l="l" r="r" t="t"/>
              <a:pathLst>
                <a:path extrusionOk="0" h="1140" w="2178">
                  <a:moveTo>
                    <a:pt x="965" y="0"/>
                  </a:moveTo>
                  <a:cubicBezTo>
                    <a:pt x="659" y="0"/>
                    <a:pt x="24" y="123"/>
                    <a:pt x="0" y="1140"/>
                  </a:cubicBezTo>
                  <a:lnTo>
                    <a:pt x="2164" y="1132"/>
                  </a:lnTo>
                  <a:cubicBezTo>
                    <a:pt x="2164" y="1132"/>
                    <a:pt x="2178" y="793"/>
                    <a:pt x="1127" y="13"/>
                  </a:cubicBezTo>
                  <a:cubicBezTo>
                    <a:pt x="1127" y="13"/>
                    <a:pt x="1063" y="0"/>
                    <a:pt x="9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4"/>
            <p:cNvSpPr/>
            <p:nvPr/>
          </p:nvSpPr>
          <p:spPr>
            <a:xfrm>
              <a:off x="1156480" y="4623698"/>
              <a:ext cx="55223" cy="48465"/>
            </a:xfrm>
            <a:custGeom>
              <a:rect b="b" l="l" r="r" t="t"/>
              <a:pathLst>
                <a:path extrusionOk="0" h="753" w="858">
                  <a:moveTo>
                    <a:pt x="429" y="0"/>
                  </a:moveTo>
                  <a:cubicBezTo>
                    <a:pt x="191" y="0"/>
                    <a:pt x="0" y="171"/>
                    <a:pt x="0" y="378"/>
                  </a:cubicBezTo>
                  <a:cubicBezTo>
                    <a:pt x="0" y="586"/>
                    <a:pt x="194" y="752"/>
                    <a:pt x="429" y="752"/>
                  </a:cubicBezTo>
                  <a:cubicBezTo>
                    <a:pt x="667" y="752"/>
                    <a:pt x="858" y="582"/>
                    <a:pt x="858" y="375"/>
                  </a:cubicBezTo>
                  <a:cubicBezTo>
                    <a:pt x="858" y="167"/>
                    <a:pt x="663" y="0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4"/>
            <p:cNvSpPr/>
            <p:nvPr/>
          </p:nvSpPr>
          <p:spPr>
            <a:xfrm flipH="1">
              <a:off x="1249550" y="2647855"/>
              <a:ext cx="119843" cy="249019"/>
            </a:xfrm>
            <a:custGeom>
              <a:rect b="b" l="l" r="r" t="t"/>
              <a:pathLst>
                <a:path extrusionOk="0" h="3869" w="1862">
                  <a:moveTo>
                    <a:pt x="929" y="0"/>
                  </a:moveTo>
                  <a:cubicBezTo>
                    <a:pt x="419" y="0"/>
                    <a:pt x="1" y="419"/>
                    <a:pt x="1" y="929"/>
                  </a:cubicBezTo>
                  <a:lnTo>
                    <a:pt x="1" y="2940"/>
                  </a:lnTo>
                  <a:cubicBezTo>
                    <a:pt x="1" y="3450"/>
                    <a:pt x="419" y="3869"/>
                    <a:pt x="929" y="3869"/>
                  </a:cubicBezTo>
                  <a:cubicBezTo>
                    <a:pt x="1443" y="3869"/>
                    <a:pt x="1862" y="3450"/>
                    <a:pt x="1862" y="2940"/>
                  </a:cubicBezTo>
                  <a:lnTo>
                    <a:pt x="1862" y="929"/>
                  </a:lnTo>
                  <a:cubicBezTo>
                    <a:pt x="1862" y="419"/>
                    <a:pt x="1443" y="0"/>
                    <a:pt x="929" y="0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4"/>
            <p:cNvSpPr/>
            <p:nvPr/>
          </p:nvSpPr>
          <p:spPr>
            <a:xfrm>
              <a:off x="1250834" y="2670832"/>
              <a:ext cx="119843" cy="112377"/>
            </a:xfrm>
            <a:custGeom>
              <a:rect b="b" l="l" r="r" t="t"/>
              <a:pathLst>
                <a:path extrusionOk="0" h="1746" w="1862">
                  <a:moveTo>
                    <a:pt x="1" y="1"/>
                  </a:moveTo>
                  <a:lnTo>
                    <a:pt x="1" y="1552"/>
                  </a:lnTo>
                  <a:cubicBezTo>
                    <a:pt x="1" y="1552"/>
                    <a:pt x="462" y="1746"/>
                    <a:pt x="1013" y="1746"/>
                  </a:cubicBezTo>
                  <a:cubicBezTo>
                    <a:pt x="1289" y="1746"/>
                    <a:pt x="1587" y="1697"/>
                    <a:pt x="1862" y="1552"/>
                  </a:cubicBezTo>
                  <a:lnTo>
                    <a:pt x="186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4"/>
            <p:cNvSpPr/>
            <p:nvPr/>
          </p:nvSpPr>
          <p:spPr>
            <a:xfrm>
              <a:off x="1019583" y="2830450"/>
              <a:ext cx="581065" cy="824741"/>
            </a:xfrm>
            <a:custGeom>
              <a:rect b="b" l="l" r="r" t="t"/>
              <a:pathLst>
                <a:path extrusionOk="0" h="12814" w="9028">
                  <a:moveTo>
                    <a:pt x="4318" y="1"/>
                  </a:moveTo>
                  <a:cubicBezTo>
                    <a:pt x="1906" y="1"/>
                    <a:pt x="1" y="1491"/>
                    <a:pt x="157" y="3512"/>
                  </a:cubicBezTo>
                  <a:cubicBezTo>
                    <a:pt x="252" y="4716"/>
                    <a:pt x="1423" y="7037"/>
                    <a:pt x="1447" y="7721"/>
                  </a:cubicBezTo>
                  <a:cubicBezTo>
                    <a:pt x="1484" y="8783"/>
                    <a:pt x="1321" y="9636"/>
                    <a:pt x="1290" y="10388"/>
                  </a:cubicBezTo>
                  <a:cubicBezTo>
                    <a:pt x="1243" y="11534"/>
                    <a:pt x="1906" y="12814"/>
                    <a:pt x="4318" y="12814"/>
                  </a:cubicBezTo>
                  <a:lnTo>
                    <a:pt x="4706" y="12814"/>
                  </a:lnTo>
                  <a:cubicBezTo>
                    <a:pt x="7122" y="12814"/>
                    <a:pt x="7782" y="11534"/>
                    <a:pt x="7735" y="10388"/>
                  </a:cubicBezTo>
                  <a:cubicBezTo>
                    <a:pt x="7703" y="9636"/>
                    <a:pt x="7608" y="9037"/>
                    <a:pt x="7608" y="7721"/>
                  </a:cubicBezTo>
                  <a:cubicBezTo>
                    <a:pt x="7608" y="6571"/>
                    <a:pt x="8772" y="4716"/>
                    <a:pt x="8867" y="3512"/>
                  </a:cubicBezTo>
                  <a:cubicBezTo>
                    <a:pt x="9027" y="1491"/>
                    <a:pt x="7122" y="1"/>
                    <a:pt x="4706" y="1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4"/>
            <p:cNvSpPr/>
            <p:nvPr/>
          </p:nvSpPr>
          <p:spPr>
            <a:xfrm>
              <a:off x="1095143" y="3552203"/>
              <a:ext cx="414366" cy="484263"/>
            </a:xfrm>
            <a:custGeom>
              <a:rect b="b" l="l" r="r" t="t"/>
              <a:pathLst>
                <a:path extrusionOk="0" h="7524" w="6438">
                  <a:moveTo>
                    <a:pt x="6124" y="7384"/>
                  </a:moveTo>
                  <a:lnTo>
                    <a:pt x="6124" y="7384"/>
                  </a:lnTo>
                  <a:cubicBezTo>
                    <a:pt x="6123" y="7393"/>
                    <a:pt x="6122" y="7402"/>
                    <a:pt x="6121" y="7411"/>
                  </a:cubicBezTo>
                  <a:lnTo>
                    <a:pt x="6138" y="7384"/>
                  </a:lnTo>
                  <a:cubicBezTo>
                    <a:pt x="6134" y="7384"/>
                    <a:pt x="6129" y="7384"/>
                    <a:pt x="6124" y="7384"/>
                  </a:cubicBezTo>
                  <a:close/>
                  <a:moveTo>
                    <a:pt x="5768" y="0"/>
                  </a:moveTo>
                  <a:cubicBezTo>
                    <a:pt x="5220" y="0"/>
                    <a:pt x="4669" y="118"/>
                    <a:pt x="4121" y="191"/>
                  </a:cubicBezTo>
                  <a:cubicBezTo>
                    <a:pt x="3702" y="248"/>
                    <a:pt x="3280" y="276"/>
                    <a:pt x="2858" y="276"/>
                  </a:cubicBezTo>
                  <a:cubicBezTo>
                    <a:pt x="2465" y="276"/>
                    <a:pt x="2072" y="251"/>
                    <a:pt x="1682" y="202"/>
                  </a:cubicBezTo>
                  <a:cubicBezTo>
                    <a:pt x="1329" y="159"/>
                    <a:pt x="976" y="96"/>
                    <a:pt x="623" y="96"/>
                  </a:cubicBezTo>
                  <a:cubicBezTo>
                    <a:pt x="557" y="96"/>
                    <a:pt x="492" y="98"/>
                    <a:pt x="426" y="103"/>
                  </a:cubicBezTo>
                  <a:lnTo>
                    <a:pt x="382" y="86"/>
                  </a:lnTo>
                  <a:cubicBezTo>
                    <a:pt x="75" y="2553"/>
                    <a:pt x="0" y="5047"/>
                    <a:pt x="157" y="7523"/>
                  </a:cubicBezTo>
                  <a:lnTo>
                    <a:pt x="225" y="7449"/>
                  </a:lnTo>
                  <a:cubicBezTo>
                    <a:pt x="1011" y="7435"/>
                    <a:pt x="1800" y="7424"/>
                    <a:pt x="2590" y="7411"/>
                  </a:cubicBezTo>
                  <a:cubicBezTo>
                    <a:pt x="2668" y="7411"/>
                    <a:pt x="2746" y="7411"/>
                    <a:pt x="2825" y="7408"/>
                  </a:cubicBezTo>
                  <a:lnTo>
                    <a:pt x="2845" y="7347"/>
                  </a:lnTo>
                  <a:cubicBezTo>
                    <a:pt x="2746" y="5485"/>
                    <a:pt x="2709" y="3618"/>
                    <a:pt x="2729" y="1753"/>
                  </a:cubicBezTo>
                  <a:cubicBezTo>
                    <a:pt x="2729" y="1682"/>
                    <a:pt x="2736" y="1603"/>
                    <a:pt x="2784" y="1556"/>
                  </a:cubicBezTo>
                  <a:cubicBezTo>
                    <a:pt x="2825" y="1515"/>
                    <a:pt x="2889" y="1504"/>
                    <a:pt x="2943" y="1501"/>
                  </a:cubicBezTo>
                  <a:cubicBezTo>
                    <a:pt x="2995" y="1497"/>
                    <a:pt x="3047" y="1495"/>
                    <a:pt x="3099" y="1495"/>
                  </a:cubicBezTo>
                  <a:cubicBezTo>
                    <a:pt x="3384" y="1495"/>
                    <a:pt x="3667" y="1557"/>
                    <a:pt x="3923" y="1678"/>
                  </a:cubicBezTo>
                  <a:lnTo>
                    <a:pt x="3992" y="1780"/>
                  </a:lnTo>
                  <a:cubicBezTo>
                    <a:pt x="3971" y="2233"/>
                    <a:pt x="3951" y="2685"/>
                    <a:pt x="3927" y="3138"/>
                  </a:cubicBezTo>
                  <a:cubicBezTo>
                    <a:pt x="3859" y="4553"/>
                    <a:pt x="3791" y="5969"/>
                    <a:pt x="3907" y="7377"/>
                  </a:cubicBezTo>
                  <a:cubicBezTo>
                    <a:pt x="4643" y="7380"/>
                    <a:pt x="5383" y="7380"/>
                    <a:pt x="6124" y="7384"/>
                  </a:cubicBezTo>
                  <a:lnTo>
                    <a:pt x="6124" y="7384"/>
                  </a:lnTo>
                  <a:cubicBezTo>
                    <a:pt x="6387" y="4946"/>
                    <a:pt x="6437" y="2486"/>
                    <a:pt x="6275" y="39"/>
                  </a:cubicBezTo>
                  <a:cubicBezTo>
                    <a:pt x="6106" y="11"/>
                    <a:pt x="5937" y="0"/>
                    <a:pt x="57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4"/>
            <p:cNvSpPr/>
            <p:nvPr/>
          </p:nvSpPr>
          <p:spPr>
            <a:xfrm>
              <a:off x="1089673" y="4002671"/>
              <a:ext cx="199331" cy="56317"/>
            </a:xfrm>
            <a:custGeom>
              <a:rect b="b" l="l" r="r" t="t"/>
              <a:pathLst>
                <a:path extrusionOk="0" h="875" w="3097">
                  <a:moveTo>
                    <a:pt x="27" y="1"/>
                  </a:moveTo>
                  <a:cubicBezTo>
                    <a:pt x="11" y="1"/>
                    <a:pt x="0" y="14"/>
                    <a:pt x="0" y="28"/>
                  </a:cubicBezTo>
                  <a:lnTo>
                    <a:pt x="0" y="848"/>
                  </a:lnTo>
                  <a:cubicBezTo>
                    <a:pt x="0" y="861"/>
                    <a:pt x="11" y="875"/>
                    <a:pt x="27" y="875"/>
                  </a:cubicBezTo>
                  <a:lnTo>
                    <a:pt x="3069" y="875"/>
                  </a:lnTo>
                  <a:cubicBezTo>
                    <a:pt x="3086" y="875"/>
                    <a:pt x="3097" y="861"/>
                    <a:pt x="3097" y="848"/>
                  </a:cubicBezTo>
                  <a:lnTo>
                    <a:pt x="3097" y="28"/>
                  </a:lnTo>
                  <a:cubicBezTo>
                    <a:pt x="3097" y="14"/>
                    <a:pt x="3086" y="1"/>
                    <a:pt x="30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4"/>
            <p:cNvSpPr/>
            <p:nvPr/>
          </p:nvSpPr>
          <p:spPr>
            <a:xfrm>
              <a:off x="1321825" y="4002671"/>
              <a:ext cx="195147" cy="56317"/>
            </a:xfrm>
            <a:custGeom>
              <a:rect b="b" l="l" r="r" t="t"/>
              <a:pathLst>
                <a:path extrusionOk="0" h="875" w="3032">
                  <a:moveTo>
                    <a:pt x="27" y="1"/>
                  </a:moveTo>
                  <a:cubicBezTo>
                    <a:pt x="10" y="1"/>
                    <a:pt x="0" y="14"/>
                    <a:pt x="0" y="28"/>
                  </a:cubicBezTo>
                  <a:lnTo>
                    <a:pt x="0" y="848"/>
                  </a:lnTo>
                  <a:cubicBezTo>
                    <a:pt x="0" y="861"/>
                    <a:pt x="10" y="875"/>
                    <a:pt x="27" y="875"/>
                  </a:cubicBezTo>
                  <a:lnTo>
                    <a:pt x="3004" y="875"/>
                  </a:lnTo>
                  <a:cubicBezTo>
                    <a:pt x="3018" y="875"/>
                    <a:pt x="3031" y="861"/>
                    <a:pt x="3031" y="848"/>
                  </a:cubicBezTo>
                  <a:lnTo>
                    <a:pt x="3031" y="28"/>
                  </a:lnTo>
                  <a:cubicBezTo>
                    <a:pt x="3031" y="14"/>
                    <a:pt x="3018" y="1"/>
                    <a:pt x="30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4"/>
            <p:cNvSpPr/>
            <p:nvPr/>
          </p:nvSpPr>
          <p:spPr>
            <a:xfrm>
              <a:off x="1017008" y="2830450"/>
              <a:ext cx="582288" cy="842248"/>
            </a:xfrm>
            <a:custGeom>
              <a:rect b="b" l="l" r="r" t="t"/>
              <a:pathLst>
                <a:path extrusionOk="0" h="13086" w="9047">
                  <a:moveTo>
                    <a:pt x="3368" y="1"/>
                  </a:moveTo>
                  <a:cubicBezTo>
                    <a:pt x="2460" y="188"/>
                    <a:pt x="1810" y="504"/>
                    <a:pt x="1150" y="1032"/>
                  </a:cubicBezTo>
                  <a:cubicBezTo>
                    <a:pt x="803" y="1311"/>
                    <a:pt x="551" y="1957"/>
                    <a:pt x="354" y="2359"/>
                  </a:cubicBezTo>
                  <a:cubicBezTo>
                    <a:pt x="0" y="3080"/>
                    <a:pt x="418" y="4353"/>
                    <a:pt x="619" y="5129"/>
                  </a:cubicBezTo>
                  <a:cubicBezTo>
                    <a:pt x="1269" y="7676"/>
                    <a:pt x="721" y="9694"/>
                    <a:pt x="844" y="12321"/>
                  </a:cubicBezTo>
                  <a:cubicBezTo>
                    <a:pt x="854" y="12531"/>
                    <a:pt x="1147" y="12729"/>
                    <a:pt x="1337" y="12814"/>
                  </a:cubicBezTo>
                  <a:cubicBezTo>
                    <a:pt x="1409" y="12848"/>
                    <a:pt x="1745" y="12872"/>
                    <a:pt x="1823" y="12875"/>
                  </a:cubicBezTo>
                  <a:cubicBezTo>
                    <a:pt x="2550" y="12917"/>
                    <a:pt x="3306" y="13086"/>
                    <a:pt x="4040" y="13086"/>
                  </a:cubicBezTo>
                  <a:cubicBezTo>
                    <a:pt x="4217" y="13086"/>
                    <a:pt x="4392" y="13076"/>
                    <a:pt x="4565" y="13052"/>
                  </a:cubicBezTo>
                  <a:cubicBezTo>
                    <a:pt x="5835" y="12882"/>
                    <a:pt x="6165" y="12998"/>
                    <a:pt x="7492" y="12858"/>
                  </a:cubicBezTo>
                  <a:lnTo>
                    <a:pt x="8342" y="12657"/>
                  </a:lnTo>
                  <a:cubicBezTo>
                    <a:pt x="8621" y="12525"/>
                    <a:pt x="8499" y="11191"/>
                    <a:pt x="8482" y="10885"/>
                  </a:cubicBezTo>
                  <a:cubicBezTo>
                    <a:pt x="8353" y="8527"/>
                    <a:pt x="8216" y="6891"/>
                    <a:pt x="8747" y="4590"/>
                  </a:cubicBezTo>
                  <a:cubicBezTo>
                    <a:pt x="8877" y="4043"/>
                    <a:pt x="9047" y="3482"/>
                    <a:pt x="8962" y="2927"/>
                  </a:cubicBezTo>
                  <a:cubicBezTo>
                    <a:pt x="8901" y="2529"/>
                    <a:pt x="8709" y="2164"/>
                    <a:pt x="8492" y="1828"/>
                  </a:cubicBezTo>
                  <a:cubicBezTo>
                    <a:pt x="7904" y="916"/>
                    <a:pt x="7005" y="113"/>
                    <a:pt x="5923" y="1"/>
                  </a:cubicBezTo>
                  <a:lnTo>
                    <a:pt x="5889" y="62"/>
                  </a:lnTo>
                  <a:cubicBezTo>
                    <a:pt x="5892" y="344"/>
                    <a:pt x="5705" y="613"/>
                    <a:pt x="5447" y="712"/>
                  </a:cubicBezTo>
                  <a:cubicBezTo>
                    <a:pt x="5358" y="746"/>
                    <a:pt x="5267" y="760"/>
                    <a:pt x="5175" y="770"/>
                  </a:cubicBezTo>
                  <a:cubicBezTo>
                    <a:pt x="5113" y="775"/>
                    <a:pt x="5052" y="778"/>
                    <a:pt x="4990" y="778"/>
                  </a:cubicBezTo>
                  <a:cubicBezTo>
                    <a:pt x="4629" y="778"/>
                    <a:pt x="4267" y="684"/>
                    <a:pt x="3953" y="501"/>
                  </a:cubicBezTo>
                  <a:cubicBezTo>
                    <a:pt x="3753" y="385"/>
                    <a:pt x="3562" y="222"/>
                    <a:pt x="3484" y="5"/>
                  </a:cubicBezTo>
                  <a:lnTo>
                    <a:pt x="33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4"/>
            <p:cNvSpPr/>
            <p:nvPr/>
          </p:nvSpPr>
          <p:spPr>
            <a:xfrm>
              <a:off x="1132795" y="2916115"/>
              <a:ext cx="565682" cy="489026"/>
            </a:xfrm>
            <a:custGeom>
              <a:rect b="b" l="l" r="r" t="t"/>
              <a:pathLst>
                <a:path extrusionOk="0" h="7598" w="8789">
                  <a:moveTo>
                    <a:pt x="6031" y="1"/>
                  </a:moveTo>
                  <a:cubicBezTo>
                    <a:pt x="5885" y="1"/>
                    <a:pt x="5737" y="45"/>
                    <a:pt x="5608" y="136"/>
                  </a:cubicBezTo>
                  <a:cubicBezTo>
                    <a:pt x="5274" y="371"/>
                    <a:pt x="5196" y="830"/>
                    <a:pt x="5431" y="1160"/>
                  </a:cubicBezTo>
                  <a:cubicBezTo>
                    <a:pt x="6394" y="2528"/>
                    <a:pt x="7540" y="4920"/>
                    <a:pt x="6935" y="5720"/>
                  </a:cubicBezTo>
                  <a:cubicBezTo>
                    <a:pt x="6830" y="5856"/>
                    <a:pt x="6509" y="6119"/>
                    <a:pt x="5594" y="6119"/>
                  </a:cubicBezTo>
                  <a:cubicBezTo>
                    <a:pt x="4728" y="6119"/>
                    <a:pt x="3330" y="5884"/>
                    <a:pt x="1079" y="5084"/>
                  </a:cubicBezTo>
                  <a:cubicBezTo>
                    <a:pt x="998" y="5055"/>
                    <a:pt x="914" y="5041"/>
                    <a:pt x="832" y="5041"/>
                  </a:cubicBezTo>
                  <a:cubicBezTo>
                    <a:pt x="528" y="5041"/>
                    <a:pt x="244" y="5229"/>
                    <a:pt x="137" y="5529"/>
                  </a:cubicBezTo>
                  <a:cubicBezTo>
                    <a:pt x="1" y="5913"/>
                    <a:pt x="202" y="6335"/>
                    <a:pt x="586" y="6472"/>
                  </a:cubicBezTo>
                  <a:cubicBezTo>
                    <a:pt x="2702" y="7223"/>
                    <a:pt x="4363" y="7598"/>
                    <a:pt x="5615" y="7598"/>
                  </a:cubicBezTo>
                  <a:cubicBezTo>
                    <a:pt x="6792" y="7598"/>
                    <a:pt x="7609" y="7268"/>
                    <a:pt x="8108" y="6607"/>
                  </a:cubicBezTo>
                  <a:cubicBezTo>
                    <a:pt x="8789" y="5712"/>
                    <a:pt x="8718" y="4345"/>
                    <a:pt x="7904" y="2545"/>
                  </a:cubicBezTo>
                  <a:cubicBezTo>
                    <a:pt x="7356" y="1337"/>
                    <a:pt x="6662" y="354"/>
                    <a:pt x="6632" y="310"/>
                  </a:cubicBezTo>
                  <a:cubicBezTo>
                    <a:pt x="6488" y="109"/>
                    <a:pt x="6262" y="1"/>
                    <a:pt x="6031" y="1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4"/>
            <p:cNvSpPr/>
            <p:nvPr/>
          </p:nvSpPr>
          <p:spPr>
            <a:xfrm>
              <a:off x="897875" y="2916051"/>
              <a:ext cx="646457" cy="508335"/>
            </a:xfrm>
            <a:custGeom>
              <a:rect b="b" l="l" r="r" t="t"/>
              <a:pathLst>
                <a:path extrusionOk="0" h="7898" w="10044">
                  <a:moveTo>
                    <a:pt x="3125" y="1"/>
                  </a:moveTo>
                  <a:cubicBezTo>
                    <a:pt x="3000" y="1"/>
                    <a:pt x="2874" y="33"/>
                    <a:pt x="2759" y="100"/>
                  </a:cubicBezTo>
                  <a:cubicBezTo>
                    <a:pt x="2120" y="464"/>
                    <a:pt x="1358" y="1737"/>
                    <a:pt x="919" y="2761"/>
                  </a:cubicBezTo>
                  <a:cubicBezTo>
                    <a:pt x="443" y="3880"/>
                    <a:pt x="0" y="5465"/>
                    <a:pt x="623" y="6636"/>
                  </a:cubicBezTo>
                  <a:cubicBezTo>
                    <a:pt x="936" y="7228"/>
                    <a:pt x="1623" y="7898"/>
                    <a:pt x="3130" y="7898"/>
                  </a:cubicBezTo>
                  <a:cubicBezTo>
                    <a:pt x="3280" y="7898"/>
                    <a:pt x="3433" y="7894"/>
                    <a:pt x="3596" y="7881"/>
                  </a:cubicBezTo>
                  <a:cubicBezTo>
                    <a:pt x="5049" y="7759"/>
                    <a:pt x="7043" y="7085"/>
                    <a:pt x="9527" y="5877"/>
                  </a:cubicBezTo>
                  <a:cubicBezTo>
                    <a:pt x="9894" y="5697"/>
                    <a:pt x="10044" y="5258"/>
                    <a:pt x="9866" y="4890"/>
                  </a:cubicBezTo>
                  <a:cubicBezTo>
                    <a:pt x="9740" y="4629"/>
                    <a:pt x="9476" y="4476"/>
                    <a:pt x="9201" y="4476"/>
                  </a:cubicBezTo>
                  <a:cubicBezTo>
                    <a:pt x="9093" y="4476"/>
                    <a:pt x="8984" y="4500"/>
                    <a:pt x="8880" y="4550"/>
                  </a:cubicBezTo>
                  <a:cubicBezTo>
                    <a:pt x="6070" y="5920"/>
                    <a:pt x="4218" y="6422"/>
                    <a:pt x="3124" y="6422"/>
                  </a:cubicBezTo>
                  <a:cubicBezTo>
                    <a:pt x="2479" y="6422"/>
                    <a:pt x="2098" y="6248"/>
                    <a:pt x="1939" y="5975"/>
                  </a:cubicBezTo>
                  <a:cubicBezTo>
                    <a:pt x="1272" y="4829"/>
                    <a:pt x="2902" y="1784"/>
                    <a:pt x="3497" y="1373"/>
                  </a:cubicBezTo>
                  <a:cubicBezTo>
                    <a:pt x="3844" y="1168"/>
                    <a:pt x="3967" y="723"/>
                    <a:pt x="3763" y="372"/>
                  </a:cubicBezTo>
                  <a:cubicBezTo>
                    <a:pt x="3628" y="134"/>
                    <a:pt x="3380" y="1"/>
                    <a:pt x="3125" y="1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4"/>
            <p:cNvSpPr/>
            <p:nvPr/>
          </p:nvSpPr>
          <p:spPr>
            <a:xfrm>
              <a:off x="914738" y="2883548"/>
              <a:ext cx="244449" cy="323872"/>
            </a:xfrm>
            <a:custGeom>
              <a:rect b="b" l="l" r="r" t="t"/>
              <a:pathLst>
                <a:path extrusionOk="0" h="5032" w="3798">
                  <a:moveTo>
                    <a:pt x="3104" y="0"/>
                  </a:moveTo>
                  <a:cubicBezTo>
                    <a:pt x="2961" y="0"/>
                    <a:pt x="2833" y="150"/>
                    <a:pt x="2589" y="302"/>
                  </a:cubicBezTo>
                  <a:cubicBezTo>
                    <a:pt x="2246" y="516"/>
                    <a:pt x="1494" y="1187"/>
                    <a:pt x="1263" y="1520"/>
                  </a:cubicBezTo>
                  <a:cubicBezTo>
                    <a:pt x="660" y="2385"/>
                    <a:pt x="381" y="2840"/>
                    <a:pt x="0" y="3885"/>
                  </a:cubicBezTo>
                  <a:lnTo>
                    <a:pt x="0" y="4184"/>
                  </a:lnTo>
                  <a:cubicBezTo>
                    <a:pt x="657" y="4456"/>
                    <a:pt x="1214" y="4687"/>
                    <a:pt x="1837" y="5031"/>
                  </a:cubicBezTo>
                  <a:cubicBezTo>
                    <a:pt x="2695" y="4010"/>
                    <a:pt x="3337" y="2806"/>
                    <a:pt x="3715" y="1527"/>
                  </a:cubicBezTo>
                  <a:cubicBezTo>
                    <a:pt x="3760" y="1380"/>
                    <a:pt x="3797" y="1231"/>
                    <a:pt x="3794" y="1078"/>
                  </a:cubicBezTo>
                  <a:cubicBezTo>
                    <a:pt x="3786" y="673"/>
                    <a:pt x="3610" y="346"/>
                    <a:pt x="3297" y="88"/>
                  </a:cubicBezTo>
                  <a:cubicBezTo>
                    <a:pt x="3224" y="26"/>
                    <a:pt x="3163" y="0"/>
                    <a:pt x="31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4"/>
            <p:cNvSpPr/>
            <p:nvPr/>
          </p:nvSpPr>
          <p:spPr>
            <a:xfrm>
              <a:off x="1446429" y="2881810"/>
              <a:ext cx="246380" cy="328442"/>
            </a:xfrm>
            <a:custGeom>
              <a:rect b="b" l="l" r="r" t="t"/>
              <a:pathLst>
                <a:path extrusionOk="0" h="5103" w="3828">
                  <a:moveTo>
                    <a:pt x="796" y="0"/>
                  </a:moveTo>
                  <a:cubicBezTo>
                    <a:pt x="519" y="0"/>
                    <a:pt x="282" y="368"/>
                    <a:pt x="159" y="642"/>
                  </a:cubicBezTo>
                  <a:cubicBezTo>
                    <a:pt x="24" y="948"/>
                    <a:pt x="0" y="1295"/>
                    <a:pt x="3" y="1629"/>
                  </a:cubicBezTo>
                  <a:cubicBezTo>
                    <a:pt x="10" y="1928"/>
                    <a:pt x="34" y="2228"/>
                    <a:pt x="119" y="2514"/>
                  </a:cubicBezTo>
                  <a:cubicBezTo>
                    <a:pt x="368" y="3357"/>
                    <a:pt x="1089" y="3970"/>
                    <a:pt x="1480" y="4755"/>
                  </a:cubicBezTo>
                  <a:lnTo>
                    <a:pt x="1629" y="5102"/>
                  </a:lnTo>
                  <a:cubicBezTo>
                    <a:pt x="2287" y="4687"/>
                    <a:pt x="3157" y="4657"/>
                    <a:pt x="3746" y="4143"/>
                  </a:cubicBezTo>
                  <a:cubicBezTo>
                    <a:pt x="3780" y="4112"/>
                    <a:pt x="3818" y="4075"/>
                    <a:pt x="3824" y="4028"/>
                  </a:cubicBezTo>
                  <a:cubicBezTo>
                    <a:pt x="3827" y="3987"/>
                    <a:pt x="3813" y="3949"/>
                    <a:pt x="3797" y="3915"/>
                  </a:cubicBezTo>
                  <a:cubicBezTo>
                    <a:pt x="3617" y="3524"/>
                    <a:pt x="3439" y="3133"/>
                    <a:pt x="3259" y="2738"/>
                  </a:cubicBezTo>
                  <a:cubicBezTo>
                    <a:pt x="2940" y="2034"/>
                    <a:pt x="2718" y="1758"/>
                    <a:pt x="2246" y="1142"/>
                  </a:cubicBezTo>
                  <a:cubicBezTo>
                    <a:pt x="1939" y="747"/>
                    <a:pt x="1388" y="169"/>
                    <a:pt x="894" y="16"/>
                  </a:cubicBezTo>
                  <a:cubicBezTo>
                    <a:pt x="861" y="5"/>
                    <a:pt x="828" y="0"/>
                    <a:pt x="7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4"/>
            <p:cNvSpPr/>
            <p:nvPr/>
          </p:nvSpPr>
          <p:spPr>
            <a:xfrm flipH="1">
              <a:off x="1454284" y="2516943"/>
              <a:ext cx="134518" cy="125957"/>
            </a:xfrm>
            <a:custGeom>
              <a:rect b="b" l="l" r="r" t="t"/>
              <a:pathLst>
                <a:path extrusionOk="0" h="1957" w="2090">
                  <a:moveTo>
                    <a:pt x="1045" y="0"/>
                  </a:moveTo>
                  <a:cubicBezTo>
                    <a:pt x="564" y="0"/>
                    <a:pt x="144" y="352"/>
                    <a:pt x="75" y="840"/>
                  </a:cubicBezTo>
                  <a:cubicBezTo>
                    <a:pt x="1" y="1378"/>
                    <a:pt x="375" y="1871"/>
                    <a:pt x="909" y="1946"/>
                  </a:cubicBezTo>
                  <a:cubicBezTo>
                    <a:pt x="956" y="1953"/>
                    <a:pt x="1004" y="1956"/>
                    <a:pt x="1050" y="1956"/>
                  </a:cubicBezTo>
                  <a:cubicBezTo>
                    <a:pt x="1528" y="1956"/>
                    <a:pt x="1947" y="1603"/>
                    <a:pt x="2014" y="1115"/>
                  </a:cubicBezTo>
                  <a:cubicBezTo>
                    <a:pt x="2089" y="581"/>
                    <a:pt x="1719" y="85"/>
                    <a:pt x="1181" y="10"/>
                  </a:cubicBezTo>
                  <a:cubicBezTo>
                    <a:pt x="1136" y="3"/>
                    <a:pt x="1090" y="0"/>
                    <a:pt x="1045" y="0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4"/>
            <p:cNvSpPr/>
            <p:nvPr/>
          </p:nvSpPr>
          <p:spPr>
            <a:xfrm flipH="1">
              <a:off x="1034968" y="2515785"/>
              <a:ext cx="134518" cy="126022"/>
            </a:xfrm>
            <a:custGeom>
              <a:rect b="b" l="l" r="r" t="t"/>
              <a:pathLst>
                <a:path extrusionOk="0" h="1958" w="2090">
                  <a:moveTo>
                    <a:pt x="1041" y="0"/>
                  </a:moveTo>
                  <a:cubicBezTo>
                    <a:pt x="563" y="0"/>
                    <a:pt x="144" y="354"/>
                    <a:pt x="76" y="841"/>
                  </a:cubicBezTo>
                  <a:cubicBezTo>
                    <a:pt x="1" y="1378"/>
                    <a:pt x="372" y="1872"/>
                    <a:pt x="909" y="1947"/>
                  </a:cubicBezTo>
                  <a:cubicBezTo>
                    <a:pt x="957" y="1954"/>
                    <a:pt x="1004" y="1957"/>
                    <a:pt x="1051" y="1957"/>
                  </a:cubicBezTo>
                  <a:cubicBezTo>
                    <a:pt x="1529" y="1957"/>
                    <a:pt x="1947" y="1603"/>
                    <a:pt x="2015" y="1117"/>
                  </a:cubicBezTo>
                  <a:cubicBezTo>
                    <a:pt x="2090" y="579"/>
                    <a:pt x="1716" y="86"/>
                    <a:pt x="1182" y="11"/>
                  </a:cubicBezTo>
                  <a:cubicBezTo>
                    <a:pt x="1134" y="4"/>
                    <a:pt x="1088" y="0"/>
                    <a:pt x="1041" y="0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4"/>
            <p:cNvSpPr/>
            <p:nvPr/>
          </p:nvSpPr>
          <p:spPr>
            <a:xfrm flipH="1">
              <a:off x="1087032" y="2115004"/>
              <a:ext cx="456845" cy="613954"/>
            </a:xfrm>
            <a:custGeom>
              <a:rect b="b" l="l" r="r" t="t"/>
              <a:pathLst>
                <a:path extrusionOk="0" h="9539" w="7098">
                  <a:moveTo>
                    <a:pt x="3514" y="1"/>
                  </a:moveTo>
                  <a:cubicBezTo>
                    <a:pt x="3489" y="1"/>
                    <a:pt x="3464" y="1"/>
                    <a:pt x="3439" y="2"/>
                  </a:cubicBezTo>
                  <a:cubicBezTo>
                    <a:pt x="1528" y="46"/>
                    <a:pt x="0" y="1645"/>
                    <a:pt x="44" y="3557"/>
                  </a:cubicBezTo>
                  <a:lnTo>
                    <a:pt x="102" y="6140"/>
                  </a:lnTo>
                  <a:cubicBezTo>
                    <a:pt x="146" y="8026"/>
                    <a:pt x="1703" y="9539"/>
                    <a:pt x="3582" y="9539"/>
                  </a:cubicBezTo>
                  <a:cubicBezTo>
                    <a:pt x="3607" y="9539"/>
                    <a:pt x="3632" y="9539"/>
                    <a:pt x="3657" y="9538"/>
                  </a:cubicBezTo>
                  <a:cubicBezTo>
                    <a:pt x="5570" y="9494"/>
                    <a:pt x="7097" y="7895"/>
                    <a:pt x="7053" y="5983"/>
                  </a:cubicBezTo>
                  <a:lnTo>
                    <a:pt x="6995" y="3400"/>
                  </a:lnTo>
                  <a:cubicBezTo>
                    <a:pt x="6951" y="1514"/>
                    <a:pt x="5393" y="1"/>
                    <a:pt x="3514" y="1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4"/>
            <p:cNvSpPr/>
            <p:nvPr/>
          </p:nvSpPr>
          <p:spPr>
            <a:xfrm flipH="1">
              <a:off x="1072878" y="2563734"/>
              <a:ext cx="40291" cy="56446"/>
            </a:xfrm>
            <a:custGeom>
              <a:rect b="b" l="l" r="r" t="t"/>
              <a:pathLst>
                <a:path extrusionOk="0" h="877" w="626">
                  <a:moveTo>
                    <a:pt x="613" y="1"/>
                  </a:moveTo>
                  <a:cubicBezTo>
                    <a:pt x="238" y="69"/>
                    <a:pt x="0" y="474"/>
                    <a:pt x="68" y="838"/>
                  </a:cubicBezTo>
                  <a:cubicBezTo>
                    <a:pt x="74" y="865"/>
                    <a:pt x="93" y="877"/>
                    <a:pt x="114" y="877"/>
                  </a:cubicBezTo>
                  <a:cubicBezTo>
                    <a:pt x="142" y="877"/>
                    <a:pt x="173" y="855"/>
                    <a:pt x="177" y="824"/>
                  </a:cubicBezTo>
                  <a:cubicBezTo>
                    <a:pt x="214" y="495"/>
                    <a:pt x="374" y="232"/>
                    <a:pt x="619" y="14"/>
                  </a:cubicBezTo>
                  <a:cubicBezTo>
                    <a:pt x="626" y="8"/>
                    <a:pt x="619" y="1"/>
                    <a:pt x="61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4"/>
            <p:cNvSpPr/>
            <p:nvPr/>
          </p:nvSpPr>
          <p:spPr>
            <a:xfrm flipH="1">
              <a:off x="1421203" y="2483797"/>
              <a:ext cx="47628" cy="48980"/>
            </a:xfrm>
            <a:custGeom>
              <a:rect b="b" l="l" r="r" t="t"/>
              <a:pathLst>
                <a:path extrusionOk="0" h="761" w="740">
                  <a:moveTo>
                    <a:pt x="370" y="1"/>
                  </a:moveTo>
                  <a:cubicBezTo>
                    <a:pt x="364" y="1"/>
                    <a:pt x="357" y="1"/>
                    <a:pt x="351" y="1"/>
                  </a:cubicBezTo>
                  <a:cubicBezTo>
                    <a:pt x="154" y="11"/>
                    <a:pt x="1" y="188"/>
                    <a:pt x="11" y="396"/>
                  </a:cubicBezTo>
                  <a:cubicBezTo>
                    <a:pt x="21" y="600"/>
                    <a:pt x="178" y="760"/>
                    <a:pt x="372" y="760"/>
                  </a:cubicBezTo>
                  <a:cubicBezTo>
                    <a:pt x="377" y="760"/>
                    <a:pt x="383" y="760"/>
                    <a:pt x="389" y="760"/>
                  </a:cubicBezTo>
                  <a:cubicBezTo>
                    <a:pt x="586" y="749"/>
                    <a:pt x="739" y="573"/>
                    <a:pt x="729" y="365"/>
                  </a:cubicBezTo>
                  <a:cubicBezTo>
                    <a:pt x="719" y="161"/>
                    <a:pt x="562" y="1"/>
                    <a:pt x="3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4"/>
            <p:cNvSpPr/>
            <p:nvPr/>
          </p:nvSpPr>
          <p:spPr>
            <a:xfrm flipH="1">
              <a:off x="1234683" y="2483153"/>
              <a:ext cx="47757" cy="48915"/>
            </a:xfrm>
            <a:custGeom>
              <a:rect b="b" l="l" r="r" t="t"/>
              <a:pathLst>
                <a:path extrusionOk="0" h="760" w="742">
                  <a:moveTo>
                    <a:pt x="371" y="0"/>
                  </a:moveTo>
                  <a:cubicBezTo>
                    <a:pt x="365" y="0"/>
                    <a:pt x="360" y="0"/>
                    <a:pt x="354" y="1"/>
                  </a:cubicBezTo>
                  <a:cubicBezTo>
                    <a:pt x="157" y="11"/>
                    <a:pt x="0" y="188"/>
                    <a:pt x="10" y="395"/>
                  </a:cubicBezTo>
                  <a:cubicBezTo>
                    <a:pt x="20" y="600"/>
                    <a:pt x="180" y="760"/>
                    <a:pt x="370" y="760"/>
                  </a:cubicBezTo>
                  <a:cubicBezTo>
                    <a:pt x="376" y="760"/>
                    <a:pt x="382" y="760"/>
                    <a:pt x="388" y="759"/>
                  </a:cubicBezTo>
                  <a:cubicBezTo>
                    <a:pt x="586" y="750"/>
                    <a:pt x="742" y="572"/>
                    <a:pt x="732" y="365"/>
                  </a:cubicBezTo>
                  <a:cubicBezTo>
                    <a:pt x="722" y="160"/>
                    <a:pt x="561" y="0"/>
                    <a:pt x="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4"/>
            <p:cNvSpPr/>
            <p:nvPr/>
          </p:nvSpPr>
          <p:spPr>
            <a:xfrm flipH="1" rot="-10340898">
              <a:off x="1311080" y="2573259"/>
              <a:ext cx="40356" cy="33469"/>
            </a:xfrm>
            <a:custGeom>
              <a:rect b="b" l="l" r="r" t="t"/>
              <a:pathLst>
                <a:path extrusionOk="0" h="520" w="627">
                  <a:moveTo>
                    <a:pt x="499" y="1"/>
                  </a:moveTo>
                  <a:cubicBezTo>
                    <a:pt x="167" y="1"/>
                    <a:pt x="62" y="173"/>
                    <a:pt x="8" y="445"/>
                  </a:cubicBezTo>
                  <a:cubicBezTo>
                    <a:pt x="0" y="479"/>
                    <a:pt x="21" y="510"/>
                    <a:pt x="55" y="516"/>
                  </a:cubicBezTo>
                  <a:cubicBezTo>
                    <a:pt x="58" y="516"/>
                    <a:pt x="61" y="520"/>
                    <a:pt x="69" y="520"/>
                  </a:cubicBezTo>
                  <a:cubicBezTo>
                    <a:pt x="96" y="520"/>
                    <a:pt x="119" y="499"/>
                    <a:pt x="127" y="469"/>
                  </a:cubicBezTo>
                  <a:cubicBezTo>
                    <a:pt x="174" y="234"/>
                    <a:pt x="242" y="124"/>
                    <a:pt x="500" y="124"/>
                  </a:cubicBezTo>
                  <a:cubicBezTo>
                    <a:pt x="518" y="124"/>
                    <a:pt x="538" y="124"/>
                    <a:pt x="559" y="125"/>
                  </a:cubicBezTo>
                  <a:cubicBezTo>
                    <a:pt x="561" y="125"/>
                    <a:pt x="562" y="126"/>
                    <a:pt x="564" y="126"/>
                  </a:cubicBezTo>
                  <a:cubicBezTo>
                    <a:pt x="595" y="126"/>
                    <a:pt x="620" y="100"/>
                    <a:pt x="623" y="67"/>
                  </a:cubicBezTo>
                  <a:cubicBezTo>
                    <a:pt x="627" y="33"/>
                    <a:pt x="600" y="6"/>
                    <a:pt x="565" y="3"/>
                  </a:cubicBezTo>
                  <a:cubicBezTo>
                    <a:pt x="542" y="1"/>
                    <a:pt x="520" y="1"/>
                    <a:pt x="49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4"/>
            <p:cNvSpPr/>
            <p:nvPr/>
          </p:nvSpPr>
          <p:spPr>
            <a:xfrm flipH="1">
              <a:off x="1223934" y="2412935"/>
              <a:ext cx="66615" cy="20145"/>
            </a:xfrm>
            <a:custGeom>
              <a:rect b="b" l="l" r="r" t="t"/>
              <a:pathLst>
                <a:path extrusionOk="0" h="313" w="1035">
                  <a:moveTo>
                    <a:pt x="500" y="0"/>
                  </a:moveTo>
                  <a:cubicBezTo>
                    <a:pt x="242" y="0"/>
                    <a:pt x="48" y="156"/>
                    <a:pt x="41" y="163"/>
                  </a:cubicBezTo>
                  <a:cubicBezTo>
                    <a:pt x="4" y="194"/>
                    <a:pt x="1" y="245"/>
                    <a:pt x="28" y="282"/>
                  </a:cubicBezTo>
                  <a:cubicBezTo>
                    <a:pt x="45" y="301"/>
                    <a:pt x="68" y="310"/>
                    <a:pt x="91" y="310"/>
                  </a:cubicBezTo>
                  <a:cubicBezTo>
                    <a:pt x="110" y="310"/>
                    <a:pt x="128" y="304"/>
                    <a:pt x="144" y="292"/>
                  </a:cubicBezTo>
                  <a:cubicBezTo>
                    <a:pt x="147" y="289"/>
                    <a:pt x="299" y="163"/>
                    <a:pt x="504" y="163"/>
                  </a:cubicBezTo>
                  <a:cubicBezTo>
                    <a:pt x="704" y="163"/>
                    <a:pt x="888" y="296"/>
                    <a:pt x="891" y="296"/>
                  </a:cubicBezTo>
                  <a:cubicBezTo>
                    <a:pt x="905" y="306"/>
                    <a:pt x="923" y="313"/>
                    <a:pt x="940" y="313"/>
                  </a:cubicBezTo>
                  <a:cubicBezTo>
                    <a:pt x="967" y="313"/>
                    <a:pt x="990" y="299"/>
                    <a:pt x="1007" y="278"/>
                  </a:cubicBezTo>
                  <a:cubicBezTo>
                    <a:pt x="1034" y="241"/>
                    <a:pt x="1025" y="190"/>
                    <a:pt x="990" y="163"/>
                  </a:cubicBezTo>
                  <a:cubicBezTo>
                    <a:pt x="980" y="156"/>
                    <a:pt x="759" y="0"/>
                    <a:pt x="5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4"/>
            <p:cNvSpPr/>
            <p:nvPr/>
          </p:nvSpPr>
          <p:spPr>
            <a:xfrm flipH="1">
              <a:off x="1415475" y="2427287"/>
              <a:ext cx="66680" cy="28770"/>
            </a:xfrm>
            <a:custGeom>
              <a:rect b="b" l="l" r="r" t="t"/>
              <a:pathLst>
                <a:path extrusionOk="0" h="447" w="1036">
                  <a:moveTo>
                    <a:pt x="483" y="0"/>
                  </a:moveTo>
                  <a:cubicBezTo>
                    <a:pt x="280" y="0"/>
                    <a:pt x="75" y="81"/>
                    <a:pt x="65" y="87"/>
                  </a:cubicBezTo>
                  <a:cubicBezTo>
                    <a:pt x="21" y="104"/>
                    <a:pt x="0" y="154"/>
                    <a:pt x="18" y="195"/>
                  </a:cubicBezTo>
                  <a:cubicBezTo>
                    <a:pt x="31" y="226"/>
                    <a:pt x="63" y="245"/>
                    <a:pt x="96" y="245"/>
                  </a:cubicBezTo>
                  <a:cubicBezTo>
                    <a:pt x="106" y="245"/>
                    <a:pt x="116" y="243"/>
                    <a:pt x="126" y="239"/>
                  </a:cubicBezTo>
                  <a:cubicBezTo>
                    <a:pt x="191" y="215"/>
                    <a:pt x="348" y="166"/>
                    <a:pt x="485" y="166"/>
                  </a:cubicBezTo>
                  <a:cubicBezTo>
                    <a:pt x="535" y="166"/>
                    <a:pt x="583" y="172"/>
                    <a:pt x="623" y="189"/>
                  </a:cubicBezTo>
                  <a:cubicBezTo>
                    <a:pt x="817" y="270"/>
                    <a:pt x="861" y="382"/>
                    <a:pt x="861" y="389"/>
                  </a:cubicBezTo>
                  <a:cubicBezTo>
                    <a:pt x="875" y="423"/>
                    <a:pt x="905" y="447"/>
                    <a:pt x="940" y="447"/>
                  </a:cubicBezTo>
                  <a:cubicBezTo>
                    <a:pt x="949" y="447"/>
                    <a:pt x="957" y="443"/>
                    <a:pt x="963" y="443"/>
                  </a:cubicBezTo>
                  <a:cubicBezTo>
                    <a:pt x="1007" y="430"/>
                    <a:pt x="1035" y="382"/>
                    <a:pt x="1021" y="341"/>
                  </a:cubicBezTo>
                  <a:cubicBezTo>
                    <a:pt x="1015" y="321"/>
                    <a:pt x="957" y="148"/>
                    <a:pt x="684" y="35"/>
                  </a:cubicBezTo>
                  <a:cubicBezTo>
                    <a:pt x="622" y="10"/>
                    <a:pt x="553" y="0"/>
                    <a:pt x="4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4"/>
            <p:cNvSpPr/>
            <p:nvPr/>
          </p:nvSpPr>
          <p:spPr>
            <a:xfrm flipH="1">
              <a:off x="1349376" y="2424713"/>
              <a:ext cx="25938" cy="123769"/>
            </a:xfrm>
            <a:custGeom>
              <a:rect b="b" l="l" r="r" t="t"/>
              <a:pathLst>
                <a:path extrusionOk="0" h="1923" w="403">
                  <a:moveTo>
                    <a:pt x="275" y="0"/>
                  </a:moveTo>
                  <a:cubicBezTo>
                    <a:pt x="234" y="0"/>
                    <a:pt x="198" y="30"/>
                    <a:pt x="195" y="72"/>
                  </a:cubicBezTo>
                  <a:cubicBezTo>
                    <a:pt x="181" y="232"/>
                    <a:pt x="161" y="395"/>
                    <a:pt x="140" y="552"/>
                  </a:cubicBezTo>
                  <a:cubicBezTo>
                    <a:pt x="69" y="1099"/>
                    <a:pt x="1" y="1617"/>
                    <a:pt x="253" y="1895"/>
                  </a:cubicBezTo>
                  <a:cubicBezTo>
                    <a:pt x="269" y="1912"/>
                    <a:pt x="290" y="1923"/>
                    <a:pt x="310" y="1923"/>
                  </a:cubicBezTo>
                  <a:cubicBezTo>
                    <a:pt x="330" y="1923"/>
                    <a:pt x="351" y="1916"/>
                    <a:pt x="365" y="1903"/>
                  </a:cubicBezTo>
                  <a:cubicBezTo>
                    <a:pt x="399" y="1871"/>
                    <a:pt x="402" y="1821"/>
                    <a:pt x="371" y="1790"/>
                  </a:cubicBezTo>
                  <a:cubicBezTo>
                    <a:pt x="167" y="1562"/>
                    <a:pt x="232" y="1083"/>
                    <a:pt x="300" y="576"/>
                  </a:cubicBezTo>
                  <a:cubicBezTo>
                    <a:pt x="321" y="412"/>
                    <a:pt x="341" y="249"/>
                    <a:pt x="355" y="86"/>
                  </a:cubicBezTo>
                  <a:cubicBezTo>
                    <a:pt x="358" y="42"/>
                    <a:pt x="327" y="4"/>
                    <a:pt x="283" y="1"/>
                  </a:cubicBezTo>
                  <a:cubicBezTo>
                    <a:pt x="280" y="1"/>
                    <a:pt x="278" y="0"/>
                    <a:pt x="2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4"/>
            <p:cNvSpPr/>
            <p:nvPr/>
          </p:nvSpPr>
          <p:spPr>
            <a:xfrm flipH="1">
              <a:off x="1064698" y="2036225"/>
              <a:ext cx="494948" cy="486001"/>
            </a:xfrm>
            <a:custGeom>
              <a:rect b="b" l="l" r="r" t="t"/>
              <a:pathLst>
                <a:path extrusionOk="0" h="7551" w="7690">
                  <a:moveTo>
                    <a:pt x="3510" y="1"/>
                  </a:moveTo>
                  <a:cubicBezTo>
                    <a:pt x="3282" y="1"/>
                    <a:pt x="3081" y="139"/>
                    <a:pt x="2909" y="280"/>
                  </a:cubicBezTo>
                  <a:cubicBezTo>
                    <a:pt x="2647" y="501"/>
                    <a:pt x="2415" y="759"/>
                    <a:pt x="2228" y="1042"/>
                  </a:cubicBezTo>
                  <a:lnTo>
                    <a:pt x="2153" y="1025"/>
                  </a:lnTo>
                  <a:cubicBezTo>
                    <a:pt x="2132" y="833"/>
                    <a:pt x="1914" y="703"/>
                    <a:pt x="1702" y="703"/>
                  </a:cubicBezTo>
                  <a:cubicBezTo>
                    <a:pt x="1678" y="703"/>
                    <a:pt x="1654" y="705"/>
                    <a:pt x="1630" y="709"/>
                  </a:cubicBezTo>
                  <a:cubicBezTo>
                    <a:pt x="1402" y="742"/>
                    <a:pt x="1214" y="896"/>
                    <a:pt x="1062" y="1059"/>
                  </a:cubicBezTo>
                  <a:cubicBezTo>
                    <a:pt x="333" y="1841"/>
                    <a:pt x="143" y="2934"/>
                    <a:pt x="78" y="3971"/>
                  </a:cubicBezTo>
                  <a:cubicBezTo>
                    <a:pt x="0" y="5165"/>
                    <a:pt x="55" y="6367"/>
                    <a:pt x="234" y="7551"/>
                  </a:cubicBezTo>
                  <a:lnTo>
                    <a:pt x="364" y="7482"/>
                  </a:lnTo>
                  <a:cubicBezTo>
                    <a:pt x="394" y="6656"/>
                    <a:pt x="490" y="5829"/>
                    <a:pt x="653" y="5012"/>
                  </a:cubicBezTo>
                  <a:cubicBezTo>
                    <a:pt x="708" y="4747"/>
                    <a:pt x="769" y="4478"/>
                    <a:pt x="922" y="4250"/>
                  </a:cubicBezTo>
                  <a:cubicBezTo>
                    <a:pt x="946" y="4216"/>
                    <a:pt x="973" y="4186"/>
                    <a:pt x="1010" y="4165"/>
                  </a:cubicBezTo>
                  <a:cubicBezTo>
                    <a:pt x="1029" y="4158"/>
                    <a:pt x="1049" y="4155"/>
                    <a:pt x="1069" y="4155"/>
                  </a:cubicBezTo>
                  <a:cubicBezTo>
                    <a:pt x="1115" y="4155"/>
                    <a:pt x="1162" y="4170"/>
                    <a:pt x="1204" y="4189"/>
                  </a:cubicBezTo>
                  <a:cubicBezTo>
                    <a:pt x="1327" y="4244"/>
                    <a:pt x="1374" y="4376"/>
                    <a:pt x="1470" y="4471"/>
                  </a:cubicBezTo>
                  <a:lnTo>
                    <a:pt x="1548" y="4478"/>
                  </a:lnTo>
                  <a:cubicBezTo>
                    <a:pt x="1698" y="4349"/>
                    <a:pt x="1837" y="4213"/>
                    <a:pt x="1970" y="4070"/>
                  </a:cubicBezTo>
                  <a:cubicBezTo>
                    <a:pt x="1997" y="4039"/>
                    <a:pt x="2024" y="4008"/>
                    <a:pt x="2065" y="4002"/>
                  </a:cubicBezTo>
                  <a:cubicBezTo>
                    <a:pt x="2071" y="4001"/>
                    <a:pt x="2078" y="4001"/>
                    <a:pt x="2084" y="4001"/>
                  </a:cubicBezTo>
                  <a:cubicBezTo>
                    <a:pt x="2102" y="4001"/>
                    <a:pt x="2119" y="4004"/>
                    <a:pt x="2137" y="4008"/>
                  </a:cubicBezTo>
                  <a:cubicBezTo>
                    <a:pt x="2500" y="4093"/>
                    <a:pt x="2759" y="4410"/>
                    <a:pt x="3120" y="4512"/>
                  </a:cubicBezTo>
                  <a:cubicBezTo>
                    <a:pt x="3154" y="4521"/>
                    <a:pt x="3190" y="4527"/>
                    <a:pt x="3225" y="4527"/>
                  </a:cubicBezTo>
                  <a:cubicBezTo>
                    <a:pt x="3261" y="4527"/>
                    <a:pt x="3297" y="4521"/>
                    <a:pt x="3328" y="4502"/>
                  </a:cubicBezTo>
                  <a:cubicBezTo>
                    <a:pt x="3354" y="4489"/>
                    <a:pt x="3372" y="4465"/>
                    <a:pt x="3392" y="4444"/>
                  </a:cubicBezTo>
                  <a:cubicBezTo>
                    <a:pt x="3521" y="4294"/>
                    <a:pt x="3654" y="4148"/>
                    <a:pt x="3783" y="3999"/>
                  </a:cubicBezTo>
                  <a:lnTo>
                    <a:pt x="3862" y="4066"/>
                  </a:lnTo>
                  <a:cubicBezTo>
                    <a:pt x="4066" y="4206"/>
                    <a:pt x="4273" y="4349"/>
                    <a:pt x="4477" y="4492"/>
                  </a:cubicBezTo>
                  <a:cubicBezTo>
                    <a:pt x="4515" y="4516"/>
                    <a:pt x="4552" y="4539"/>
                    <a:pt x="4593" y="4547"/>
                  </a:cubicBezTo>
                  <a:cubicBezTo>
                    <a:pt x="4602" y="4548"/>
                    <a:pt x="4610" y="4549"/>
                    <a:pt x="4619" y="4549"/>
                  </a:cubicBezTo>
                  <a:cubicBezTo>
                    <a:pt x="4707" y="4549"/>
                    <a:pt x="4783" y="4475"/>
                    <a:pt x="4845" y="4413"/>
                  </a:cubicBezTo>
                  <a:cubicBezTo>
                    <a:pt x="4940" y="4322"/>
                    <a:pt x="5042" y="4244"/>
                    <a:pt x="5154" y="4172"/>
                  </a:cubicBezTo>
                  <a:cubicBezTo>
                    <a:pt x="5177" y="4157"/>
                    <a:pt x="5205" y="4142"/>
                    <a:pt x="5232" y="4142"/>
                  </a:cubicBezTo>
                  <a:cubicBezTo>
                    <a:pt x="5242" y="4142"/>
                    <a:pt x="5251" y="4144"/>
                    <a:pt x="5260" y="4148"/>
                  </a:cubicBezTo>
                  <a:cubicBezTo>
                    <a:pt x="5284" y="4159"/>
                    <a:pt x="5297" y="4179"/>
                    <a:pt x="5308" y="4200"/>
                  </a:cubicBezTo>
                  <a:cubicBezTo>
                    <a:pt x="5447" y="4420"/>
                    <a:pt x="5611" y="4662"/>
                    <a:pt x="5838" y="4805"/>
                  </a:cubicBezTo>
                  <a:lnTo>
                    <a:pt x="5934" y="4839"/>
                  </a:lnTo>
                  <a:cubicBezTo>
                    <a:pt x="6154" y="4798"/>
                    <a:pt x="6372" y="4734"/>
                    <a:pt x="6580" y="4649"/>
                  </a:cubicBezTo>
                  <a:lnTo>
                    <a:pt x="6604" y="4658"/>
                  </a:lnTo>
                  <a:cubicBezTo>
                    <a:pt x="6845" y="5519"/>
                    <a:pt x="7022" y="6400"/>
                    <a:pt x="7131" y="7285"/>
                  </a:cubicBezTo>
                  <a:cubicBezTo>
                    <a:pt x="7138" y="7336"/>
                    <a:pt x="7145" y="7387"/>
                    <a:pt x="7175" y="7428"/>
                  </a:cubicBezTo>
                  <a:cubicBezTo>
                    <a:pt x="7197" y="7460"/>
                    <a:pt x="7237" y="7485"/>
                    <a:pt x="7276" y="7485"/>
                  </a:cubicBezTo>
                  <a:cubicBezTo>
                    <a:pt x="7287" y="7485"/>
                    <a:pt x="7298" y="7483"/>
                    <a:pt x="7308" y="7479"/>
                  </a:cubicBezTo>
                  <a:lnTo>
                    <a:pt x="7356" y="7302"/>
                  </a:lnTo>
                  <a:cubicBezTo>
                    <a:pt x="7553" y="6244"/>
                    <a:pt x="7611" y="5257"/>
                    <a:pt x="7658" y="4182"/>
                  </a:cubicBezTo>
                  <a:cubicBezTo>
                    <a:pt x="7690" y="3515"/>
                    <a:pt x="7645" y="2766"/>
                    <a:pt x="7134" y="2297"/>
                  </a:cubicBezTo>
                  <a:cubicBezTo>
                    <a:pt x="7033" y="2206"/>
                    <a:pt x="6896" y="2128"/>
                    <a:pt x="6764" y="2128"/>
                  </a:cubicBezTo>
                  <a:cubicBezTo>
                    <a:pt x="6719" y="2128"/>
                    <a:pt x="6674" y="2137"/>
                    <a:pt x="6631" y="2158"/>
                  </a:cubicBezTo>
                  <a:lnTo>
                    <a:pt x="6590" y="2086"/>
                  </a:lnTo>
                  <a:cubicBezTo>
                    <a:pt x="6583" y="1750"/>
                    <a:pt x="6532" y="1416"/>
                    <a:pt x="6434" y="1089"/>
                  </a:cubicBezTo>
                  <a:cubicBezTo>
                    <a:pt x="6407" y="1004"/>
                    <a:pt x="6376" y="916"/>
                    <a:pt x="6314" y="844"/>
                  </a:cubicBezTo>
                  <a:cubicBezTo>
                    <a:pt x="6270" y="797"/>
                    <a:pt x="6212" y="759"/>
                    <a:pt x="6154" y="722"/>
                  </a:cubicBezTo>
                  <a:cubicBezTo>
                    <a:pt x="5985" y="620"/>
                    <a:pt x="5804" y="528"/>
                    <a:pt x="5603" y="501"/>
                  </a:cubicBezTo>
                  <a:cubicBezTo>
                    <a:pt x="5557" y="493"/>
                    <a:pt x="5510" y="490"/>
                    <a:pt x="5463" y="490"/>
                  </a:cubicBezTo>
                  <a:cubicBezTo>
                    <a:pt x="5358" y="490"/>
                    <a:pt x="5252" y="507"/>
                    <a:pt x="5151" y="535"/>
                  </a:cubicBezTo>
                  <a:cubicBezTo>
                    <a:pt x="4926" y="596"/>
                    <a:pt x="4719" y="709"/>
                    <a:pt x="4552" y="865"/>
                  </a:cubicBezTo>
                  <a:lnTo>
                    <a:pt x="4436" y="719"/>
                  </a:lnTo>
                  <a:cubicBezTo>
                    <a:pt x="4325" y="579"/>
                    <a:pt x="4307" y="382"/>
                    <a:pt x="4185" y="249"/>
                  </a:cubicBezTo>
                  <a:cubicBezTo>
                    <a:pt x="4086" y="140"/>
                    <a:pt x="3933" y="92"/>
                    <a:pt x="3786" y="51"/>
                  </a:cubicBezTo>
                  <a:cubicBezTo>
                    <a:pt x="3698" y="28"/>
                    <a:pt x="3610" y="4"/>
                    <a:pt x="3518" y="1"/>
                  </a:cubicBezTo>
                  <a:cubicBezTo>
                    <a:pt x="3515" y="1"/>
                    <a:pt x="3512" y="1"/>
                    <a:pt x="35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4"/>
            <p:cNvSpPr/>
            <p:nvPr/>
          </p:nvSpPr>
          <p:spPr>
            <a:xfrm>
              <a:off x="1460202" y="3201946"/>
              <a:ext cx="122031" cy="100019"/>
            </a:xfrm>
            <a:custGeom>
              <a:rect b="b" l="l" r="r" t="t"/>
              <a:pathLst>
                <a:path extrusionOk="0" h="1554" w="1896">
                  <a:moveTo>
                    <a:pt x="955" y="0"/>
                  </a:moveTo>
                  <a:cubicBezTo>
                    <a:pt x="554" y="0"/>
                    <a:pt x="148" y="197"/>
                    <a:pt x="52" y="588"/>
                  </a:cubicBezTo>
                  <a:cubicBezTo>
                    <a:pt x="0" y="802"/>
                    <a:pt x="162" y="952"/>
                    <a:pt x="341" y="952"/>
                  </a:cubicBezTo>
                  <a:cubicBezTo>
                    <a:pt x="375" y="952"/>
                    <a:pt x="409" y="946"/>
                    <a:pt x="443" y="935"/>
                  </a:cubicBezTo>
                  <a:lnTo>
                    <a:pt x="443" y="935"/>
                  </a:lnTo>
                  <a:cubicBezTo>
                    <a:pt x="286" y="1013"/>
                    <a:pt x="157" y="1128"/>
                    <a:pt x="96" y="1292"/>
                  </a:cubicBezTo>
                  <a:cubicBezTo>
                    <a:pt x="47" y="1418"/>
                    <a:pt x="170" y="1554"/>
                    <a:pt x="297" y="1554"/>
                  </a:cubicBezTo>
                  <a:cubicBezTo>
                    <a:pt x="528" y="1551"/>
                    <a:pt x="697" y="1401"/>
                    <a:pt x="915" y="1346"/>
                  </a:cubicBezTo>
                  <a:cubicBezTo>
                    <a:pt x="971" y="1332"/>
                    <a:pt x="1024" y="1326"/>
                    <a:pt x="1076" y="1326"/>
                  </a:cubicBezTo>
                  <a:cubicBezTo>
                    <a:pt x="1238" y="1326"/>
                    <a:pt x="1386" y="1391"/>
                    <a:pt x="1528" y="1496"/>
                  </a:cubicBezTo>
                  <a:cubicBezTo>
                    <a:pt x="1540" y="1506"/>
                    <a:pt x="1555" y="1510"/>
                    <a:pt x="1569" y="1510"/>
                  </a:cubicBezTo>
                  <a:cubicBezTo>
                    <a:pt x="1616" y="1510"/>
                    <a:pt x="1666" y="1467"/>
                    <a:pt x="1660" y="1418"/>
                  </a:cubicBezTo>
                  <a:cubicBezTo>
                    <a:pt x="1644" y="1177"/>
                    <a:pt x="1494" y="1010"/>
                    <a:pt x="1293" y="918"/>
                  </a:cubicBezTo>
                  <a:lnTo>
                    <a:pt x="1358" y="918"/>
                  </a:lnTo>
                  <a:cubicBezTo>
                    <a:pt x="1495" y="924"/>
                    <a:pt x="1622" y="1003"/>
                    <a:pt x="1759" y="1003"/>
                  </a:cubicBezTo>
                  <a:cubicBezTo>
                    <a:pt x="1764" y="1003"/>
                    <a:pt x="1770" y="1003"/>
                    <a:pt x="1776" y="1003"/>
                  </a:cubicBezTo>
                  <a:cubicBezTo>
                    <a:pt x="1834" y="999"/>
                    <a:pt x="1868" y="959"/>
                    <a:pt x="1875" y="901"/>
                  </a:cubicBezTo>
                  <a:cubicBezTo>
                    <a:pt x="1895" y="704"/>
                    <a:pt x="1698" y="567"/>
                    <a:pt x="1531" y="496"/>
                  </a:cubicBezTo>
                  <a:cubicBezTo>
                    <a:pt x="1558" y="492"/>
                    <a:pt x="1589" y="489"/>
                    <a:pt x="1616" y="486"/>
                  </a:cubicBezTo>
                  <a:cubicBezTo>
                    <a:pt x="1712" y="465"/>
                    <a:pt x="1729" y="343"/>
                    <a:pt x="1671" y="278"/>
                  </a:cubicBezTo>
                  <a:cubicBezTo>
                    <a:pt x="1502" y="93"/>
                    <a:pt x="1229" y="0"/>
                    <a:pt x="955" y="0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4"/>
            <p:cNvSpPr/>
            <p:nvPr/>
          </p:nvSpPr>
          <p:spPr>
            <a:xfrm>
              <a:off x="1078281" y="3217972"/>
              <a:ext cx="133874" cy="102916"/>
            </a:xfrm>
            <a:custGeom>
              <a:rect b="b" l="l" r="r" t="t"/>
              <a:pathLst>
                <a:path extrusionOk="0" h="1599" w="2080">
                  <a:moveTo>
                    <a:pt x="808" y="0"/>
                  </a:moveTo>
                  <a:cubicBezTo>
                    <a:pt x="648" y="0"/>
                    <a:pt x="494" y="46"/>
                    <a:pt x="385" y="169"/>
                  </a:cubicBezTo>
                  <a:cubicBezTo>
                    <a:pt x="317" y="247"/>
                    <a:pt x="344" y="359"/>
                    <a:pt x="443" y="394"/>
                  </a:cubicBezTo>
                  <a:cubicBezTo>
                    <a:pt x="600" y="444"/>
                    <a:pt x="742" y="468"/>
                    <a:pt x="878" y="512"/>
                  </a:cubicBezTo>
                  <a:cubicBezTo>
                    <a:pt x="845" y="510"/>
                    <a:pt x="809" y="509"/>
                    <a:pt x="772" y="509"/>
                  </a:cubicBezTo>
                  <a:cubicBezTo>
                    <a:pt x="525" y="509"/>
                    <a:pt x="224" y="566"/>
                    <a:pt x="171" y="815"/>
                  </a:cubicBezTo>
                  <a:cubicBezTo>
                    <a:pt x="160" y="873"/>
                    <a:pt x="181" y="917"/>
                    <a:pt x="229" y="955"/>
                  </a:cubicBezTo>
                  <a:cubicBezTo>
                    <a:pt x="334" y="1036"/>
                    <a:pt x="480" y="1030"/>
                    <a:pt x="623" y="1033"/>
                  </a:cubicBezTo>
                  <a:cubicBezTo>
                    <a:pt x="419" y="1097"/>
                    <a:pt x="235" y="1193"/>
                    <a:pt x="116" y="1295"/>
                  </a:cubicBezTo>
                  <a:cubicBezTo>
                    <a:pt x="0" y="1387"/>
                    <a:pt x="106" y="1543"/>
                    <a:pt x="222" y="1553"/>
                  </a:cubicBezTo>
                  <a:cubicBezTo>
                    <a:pt x="252" y="1557"/>
                    <a:pt x="282" y="1558"/>
                    <a:pt x="312" y="1558"/>
                  </a:cubicBezTo>
                  <a:cubicBezTo>
                    <a:pt x="524" y="1558"/>
                    <a:pt x="718" y="1481"/>
                    <a:pt x="933" y="1476"/>
                  </a:cubicBezTo>
                  <a:cubicBezTo>
                    <a:pt x="943" y="1475"/>
                    <a:pt x="953" y="1475"/>
                    <a:pt x="964" y="1475"/>
                  </a:cubicBezTo>
                  <a:cubicBezTo>
                    <a:pt x="1168" y="1475"/>
                    <a:pt x="1345" y="1572"/>
                    <a:pt x="1545" y="1598"/>
                  </a:cubicBezTo>
                  <a:cubicBezTo>
                    <a:pt x="1552" y="1599"/>
                    <a:pt x="1558" y="1599"/>
                    <a:pt x="1564" y="1599"/>
                  </a:cubicBezTo>
                  <a:cubicBezTo>
                    <a:pt x="1626" y="1599"/>
                    <a:pt x="1674" y="1569"/>
                    <a:pt x="1708" y="1526"/>
                  </a:cubicBezTo>
                  <a:cubicBezTo>
                    <a:pt x="1865" y="1476"/>
                    <a:pt x="1991" y="1288"/>
                    <a:pt x="1930" y="1111"/>
                  </a:cubicBezTo>
                  <a:cubicBezTo>
                    <a:pt x="2015" y="1077"/>
                    <a:pt x="2079" y="989"/>
                    <a:pt x="2079" y="897"/>
                  </a:cubicBezTo>
                  <a:cubicBezTo>
                    <a:pt x="2073" y="540"/>
                    <a:pt x="1630" y="267"/>
                    <a:pt x="1338" y="131"/>
                  </a:cubicBezTo>
                  <a:cubicBezTo>
                    <a:pt x="1188" y="60"/>
                    <a:pt x="993" y="0"/>
                    <a:pt x="808" y="0"/>
                  </a:cubicBezTo>
                  <a:close/>
                </a:path>
              </a:pathLst>
            </a:custGeom>
            <a:solidFill>
              <a:srgbClr val="DE98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4"/>
            <p:cNvSpPr/>
            <p:nvPr/>
          </p:nvSpPr>
          <p:spPr>
            <a:xfrm>
              <a:off x="1154099" y="3282591"/>
              <a:ext cx="151831" cy="41771"/>
            </a:xfrm>
            <a:custGeom>
              <a:rect b="b" l="l" r="r" t="t"/>
              <a:pathLst>
                <a:path extrusionOk="0" h="649" w="2359">
                  <a:moveTo>
                    <a:pt x="2309" y="1"/>
                  </a:moveTo>
                  <a:cubicBezTo>
                    <a:pt x="2306" y="1"/>
                    <a:pt x="2303" y="1"/>
                    <a:pt x="2300" y="2"/>
                  </a:cubicBezTo>
                  <a:cubicBezTo>
                    <a:pt x="1541" y="196"/>
                    <a:pt x="748" y="390"/>
                    <a:pt x="6" y="638"/>
                  </a:cubicBezTo>
                  <a:cubicBezTo>
                    <a:pt x="1" y="641"/>
                    <a:pt x="2" y="649"/>
                    <a:pt x="7" y="649"/>
                  </a:cubicBezTo>
                  <a:cubicBezTo>
                    <a:pt x="8" y="649"/>
                    <a:pt x="9" y="648"/>
                    <a:pt x="10" y="648"/>
                  </a:cubicBezTo>
                  <a:cubicBezTo>
                    <a:pt x="731" y="549"/>
                    <a:pt x="1680" y="427"/>
                    <a:pt x="2327" y="63"/>
                  </a:cubicBezTo>
                  <a:cubicBezTo>
                    <a:pt x="2358" y="48"/>
                    <a:pt x="2341" y="1"/>
                    <a:pt x="23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4"/>
            <p:cNvSpPr/>
            <p:nvPr/>
          </p:nvSpPr>
          <p:spPr>
            <a:xfrm>
              <a:off x="1318478" y="3306855"/>
              <a:ext cx="162193" cy="72215"/>
            </a:xfrm>
            <a:custGeom>
              <a:rect b="b" l="l" r="r" t="t"/>
              <a:pathLst>
                <a:path extrusionOk="0" h="1122" w="2520">
                  <a:moveTo>
                    <a:pt x="2460" y="1"/>
                  </a:moveTo>
                  <a:cubicBezTo>
                    <a:pt x="2454" y="1"/>
                    <a:pt x="2447" y="2"/>
                    <a:pt x="2441" y="6"/>
                  </a:cubicBezTo>
                  <a:cubicBezTo>
                    <a:pt x="2073" y="176"/>
                    <a:pt x="1709" y="349"/>
                    <a:pt x="1341" y="519"/>
                  </a:cubicBezTo>
                  <a:cubicBezTo>
                    <a:pt x="947" y="707"/>
                    <a:pt x="443" y="1047"/>
                    <a:pt x="15" y="1101"/>
                  </a:cubicBezTo>
                  <a:cubicBezTo>
                    <a:pt x="1" y="1101"/>
                    <a:pt x="1" y="1122"/>
                    <a:pt x="15" y="1122"/>
                  </a:cubicBezTo>
                  <a:cubicBezTo>
                    <a:pt x="382" y="1115"/>
                    <a:pt x="723" y="907"/>
                    <a:pt x="1049" y="754"/>
                  </a:cubicBezTo>
                  <a:cubicBezTo>
                    <a:pt x="1525" y="526"/>
                    <a:pt x="2001" y="299"/>
                    <a:pt x="2481" y="74"/>
                  </a:cubicBezTo>
                  <a:cubicBezTo>
                    <a:pt x="2519" y="53"/>
                    <a:pt x="2497" y="1"/>
                    <a:pt x="24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5" name="Google Shape;645;p4"/>
            <p:cNvSpPr/>
            <p:nvPr/>
          </p:nvSpPr>
          <p:spPr>
            <a:xfrm>
              <a:off x="1517613" y="3227240"/>
              <a:ext cx="42029" cy="7337"/>
            </a:xfrm>
            <a:custGeom>
              <a:rect b="b" l="l" r="r" t="t"/>
              <a:pathLst>
                <a:path extrusionOk="0" h="114" w="653">
                  <a:moveTo>
                    <a:pt x="176" y="0"/>
                  </a:moveTo>
                  <a:cubicBezTo>
                    <a:pt x="131" y="0"/>
                    <a:pt x="85" y="3"/>
                    <a:pt x="37" y="8"/>
                  </a:cubicBezTo>
                  <a:cubicBezTo>
                    <a:pt x="4" y="11"/>
                    <a:pt x="0" y="62"/>
                    <a:pt x="33" y="62"/>
                  </a:cubicBezTo>
                  <a:cubicBezTo>
                    <a:pt x="35" y="62"/>
                    <a:pt x="36" y="62"/>
                    <a:pt x="37" y="62"/>
                  </a:cubicBezTo>
                  <a:cubicBezTo>
                    <a:pt x="76" y="60"/>
                    <a:pt x="116" y="59"/>
                    <a:pt x="156" y="59"/>
                  </a:cubicBezTo>
                  <a:cubicBezTo>
                    <a:pt x="316" y="59"/>
                    <a:pt x="480" y="75"/>
                    <a:pt x="636" y="113"/>
                  </a:cubicBezTo>
                  <a:cubicBezTo>
                    <a:pt x="637" y="113"/>
                    <a:pt x="638" y="114"/>
                    <a:pt x="639" y="114"/>
                  </a:cubicBezTo>
                  <a:cubicBezTo>
                    <a:pt x="650" y="114"/>
                    <a:pt x="652" y="96"/>
                    <a:pt x="639" y="93"/>
                  </a:cubicBezTo>
                  <a:cubicBezTo>
                    <a:pt x="483" y="32"/>
                    <a:pt x="335" y="0"/>
                    <a:pt x="1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6" name="Google Shape;646;p4"/>
          <p:cNvGrpSpPr/>
          <p:nvPr/>
        </p:nvGrpSpPr>
        <p:grpSpPr>
          <a:xfrm flipH="1" rot="-1443738">
            <a:off x="8305305" y="1253518"/>
            <a:ext cx="673302" cy="678737"/>
            <a:chOff x="4566207" y="2132179"/>
            <a:chExt cx="1190999" cy="1200614"/>
          </a:xfrm>
        </p:grpSpPr>
        <p:sp>
          <p:nvSpPr>
            <p:cNvPr id="647" name="Google Shape;647;p4"/>
            <p:cNvSpPr/>
            <p:nvPr/>
          </p:nvSpPr>
          <p:spPr>
            <a:xfrm rot="724461">
              <a:off x="4661765" y="2197509"/>
              <a:ext cx="729412" cy="990771"/>
            </a:xfrm>
            <a:custGeom>
              <a:rect b="b" l="l" r="r" t="t"/>
              <a:pathLst>
                <a:path extrusionOk="0" h="9443" w="6952">
                  <a:moveTo>
                    <a:pt x="6952" y="0"/>
                  </a:moveTo>
                  <a:lnTo>
                    <a:pt x="1" y="9443"/>
                  </a:lnTo>
                  <a:lnTo>
                    <a:pt x="6952" y="4543"/>
                  </a:lnTo>
                  <a:lnTo>
                    <a:pt x="69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4"/>
            <p:cNvSpPr/>
            <p:nvPr/>
          </p:nvSpPr>
          <p:spPr>
            <a:xfrm rot="724461">
              <a:off x="4602634" y="2756601"/>
              <a:ext cx="899384" cy="443397"/>
            </a:xfrm>
            <a:custGeom>
              <a:rect b="b" l="l" r="r" t="t"/>
              <a:pathLst>
                <a:path extrusionOk="0" h="4226" w="8572">
                  <a:moveTo>
                    <a:pt x="8301" y="0"/>
                  </a:moveTo>
                  <a:lnTo>
                    <a:pt x="1" y="4226"/>
                  </a:lnTo>
                  <a:lnTo>
                    <a:pt x="8572" y="2971"/>
                  </a:lnTo>
                  <a:lnTo>
                    <a:pt x="83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4"/>
            <p:cNvSpPr/>
            <p:nvPr/>
          </p:nvSpPr>
          <p:spPr>
            <a:xfrm rot="724461">
              <a:off x="4607723" y="2708483"/>
              <a:ext cx="1107968" cy="514114"/>
            </a:xfrm>
            <a:custGeom>
              <a:rect b="b" l="l" r="r" t="t"/>
              <a:pathLst>
                <a:path extrusionOk="0" h="4900" w="10560">
                  <a:moveTo>
                    <a:pt x="6952" y="0"/>
                  </a:moveTo>
                  <a:lnTo>
                    <a:pt x="1" y="4900"/>
                  </a:lnTo>
                  <a:lnTo>
                    <a:pt x="10559" y="1046"/>
                  </a:lnTo>
                  <a:lnTo>
                    <a:pt x="69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4"/>
            <p:cNvSpPr/>
            <p:nvPr/>
          </p:nvSpPr>
          <p:spPr>
            <a:xfrm rot="724461">
              <a:off x="4617060" y="2620208"/>
              <a:ext cx="791735" cy="569932"/>
            </a:xfrm>
            <a:custGeom>
              <a:rect b="b" l="l" r="r" t="t"/>
              <a:pathLst>
                <a:path extrusionOk="0" h="5432" w="7546">
                  <a:moveTo>
                    <a:pt x="6952" y="1"/>
                  </a:moveTo>
                  <a:lnTo>
                    <a:pt x="1" y="5432"/>
                  </a:lnTo>
                  <a:lnTo>
                    <a:pt x="7546" y="709"/>
                  </a:lnTo>
                  <a:lnTo>
                    <a:pt x="69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51" name="Google Shape;651;p4"/>
          <p:cNvGrpSpPr/>
          <p:nvPr/>
        </p:nvGrpSpPr>
        <p:grpSpPr>
          <a:xfrm>
            <a:off x="6357335" y="712001"/>
            <a:ext cx="1682340" cy="669749"/>
            <a:chOff x="5981625" y="1844100"/>
            <a:chExt cx="1682340" cy="669749"/>
          </a:xfrm>
        </p:grpSpPr>
        <p:sp>
          <p:nvSpPr>
            <p:cNvPr id="652" name="Google Shape;652;p4"/>
            <p:cNvSpPr/>
            <p:nvPr/>
          </p:nvSpPr>
          <p:spPr>
            <a:xfrm>
              <a:off x="5981625" y="1844100"/>
              <a:ext cx="1682340" cy="578084"/>
            </a:xfrm>
            <a:custGeom>
              <a:rect b="b" l="l" r="r" t="t"/>
              <a:pathLst>
                <a:path extrusionOk="0" h="3519" w="10241">
                  <a:moveTo>
                    <a:pt x="4635" y="0"/>
                  </a:moveTo>
                  <a:cubicBezTo>
                    <a:pt x="4618" y="0"/>
                    <a:pt x="4600" y="1"/>
                    <a:pt x="4583" y="1"/>
                  </a:cubicBezTo>
                  <a:cubicBezTo>
                    <a:pt x="2786" y="59"/>
                    <a:pt x="2616" y="1015"/>
                    <a:pt x="2562" y="1804"/>
                  </a:cubicBezTo>
                  <a:cubicBezTo>
                    <a:pt x="2562" y="1804"/>
                    <a:pt x="2205" y="1627"/>
                    <a:pt x="1820" y="1627"/>
                  </a:cubicBezTo>
                  <a:cubicBezTo>
                    <a:pt x="1407" y="1627"/>
                    <a:pt x="962" y="1831"/>
                    <a:pt x="888" y="2675"/>
                  </a:cubicBezTo>
                  <a:cubicBezTo>
                    <a:pt x="888" y="2675"/>
                    <a:pt x="800" y="2644"/>
                    <a:pt x="679" y="2644"/>
                  </a:cubicBezTo>
                  <a:cubicBezTo>
                    <a:pt x="437" y="2644"/>
                    <a:pt x="65" y="2769"/>
                    <a:pt x="0" y="3519"/>
                  </a:cubicBezTo>
                  <a:lnTo>
                    <a:pt x="9870" y="3519"/>
                  </a:lnTo>
                  <a:cubicBezTo>
                    <a:pt x="9870" y="3519"/>
                    <a:pt x="10240" y="2615"/>
                    <a:pt x="7742" y="2615"/>
                  </a:cubicBezTo>
                  <a:cubicBezTo>
                    <a:pt x="7316" y="2615"/>
                    <a:pt x="6807" y="2641"/>
                    <a:pt x="6199" y="2702"/>
                  </a:cubicBezTo>
                  <a:cubicBezTo>
                    <a:pt x="6199" y="2702"/>
                    <a:pt x="6376" y="0"/>
                    <a:pt x="4635" y="0"/>
                  </a:cubicBezTo>
                  <a:close/>
                </a:path>
              </a:pathLst>
            </a:custGeom>
            <a:solidFill>
              <a:srgbClr val="CFC6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53" name="Google Shape;653;p4"/>
            <p:cNvGrpSpPr/>
            <p:nvPr/>
          </p:nvGrpSpPr>
          <p:grpSpPr>
            <a:xfrm>
              <a:off x="6140808" y="2016260"/>
              <a:ext cx="1417036" cy="497589"/>
              <a:chOff x="6140808" y="1936610"/>
              <a:chExt cx="1417036" cy="497589"/>
            </a:xfrm>
          </p:grpSpPr>
          <p:sp>
            <p:nvSpPr>
              <p:cNvPr id="654" name="Google Shape;654;p4"/>
              <p:cNvSpPr/>
              <p:nvPr/>
            </p:nvSpPr>
            <p:spPr>
              <a:xfrm>
                <a:off x="6140808" y="2131112"/>
                <a:ext cx="1417036" cy="303087"/>
              </a:xfrm>
              <a:custGeom>
                <a:rect b="b" l="l" r="r" t="t"/>
                <a:pathLst>
                  <a:path extrusionOk="0" h="1845" w="8626">
                    <a:moveTo>
                      <a:pt x="5226" y="1"/>
                    </a:moveTo>
                    <a:lnTo>
                      <a:pt x="5226" y="1"/>
                    </a:lnTo>
                    <a:cubicBezTo>
                      <a:pt x="5240" y="280"/>
                      <a:pt x="5230" y="470"/>
                      <a:pt x="5230" y="470"/>
                    </a:cubicBezTo>
                    <a:cubicBezTo>
                      <a:pt x="5253" y="470"/>
                      <a:pt x="5281" y="467"/>
                      <a:pt x="5308" y="464"/>
                    </a:cubicBezTo>
                    <a:cubicBezTo>
                      <a:pt x="5291" y="318"/>
                      <a:pt x="5267" y="161"/>
                      <a:pt x="5226" y="1"/>
                    </a:cubicBezTo>
                    <a:close/>
                    <a:moveTo>
                      <a:pt x="181" y="1287"/>
                    </a:moveTo>
                    <a:cubicBezTo>
                      <a:pt x="93" y="1403"/>
                      <a:pt x="24" y="1576"/>
                      <a:pt x="0" y="1845"/>
                    </a:cubicBezTo>
                    <a:lnTo>
                      <a:pt x="8493" y="1845"/>
                    </a:lnTo>
                    <a:cubicBezTo>
                      <a:pt x="8493" y="1845"/>
                      <a:pt x="8626" y="1518"/>
                      <a:pt x="8136" y="128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5" name="Google Shape;655;p4"/>
              <p:cNvSpPr/>
              <p:nvPr/>
            </p:nvSpPr>
            <p:spPr>
              <a:xfrm>
                <a:off x="6170378" y="1936610"/>
                <a:ext cx="1306972" cy="405924"/>
              </a:xfrm>
              <a:custGeom>
                <a:rect b="b" l="l" r="r" t="t"/>
                <a:pathLst>
                  <a:path extrusionOk="0" h="2471" w="7956">
                    <a:moveTo>
                      <a:pt x="3764" y="1"/>
                    </a:moveTo>
                    <a:cubicBezTo>
                      <a:pt x="2215" y="48"/>
                      <a:pt x="2072" y="872"/>
                      <a:pt x="2022" y="1552"/>
                    </a:cubicBezTo>
                    <a:cubicBezTo>
                      <a:pt x="2022" y="1552"/>
                      <a:pt x="1716" y="1400"/>
                      <a:pt x="1386" y="1400"/>
                    </a:cubicBezTo>
                    <a:cubicBezTo>
                      <a:pt x="1031" y="1400"/>
                      <a:pt x="648" y="1573"/>
                      <a:pt x="582" y="2301"/>
                    </a:cubicBezTo>
                    <a:cubicBezTo>
                      <a:pt x="582" y="2301"/>
                      <a:pt x="508" y="2273"/>
                      <a:pt x="406" y="2273"/>
                    </a:cubicBezTo>
                    <a:cubicBezTo>
                      <a:pt x="283" y="2273"/>
                      <a:pt x="123" y="2311"/>
                      <a:pt x="1" y="2471"/>
                    </a:cubicBezTo>
                    <a:lnTo>
                      <a:pt x="7956" y="2471"/>
                    </a:lnTo>
                    <a:cubicBezTo>
                      <a:pt x="7690" y="2348"/>
                      <a:pt x="7237" y="2250"/>
                      <a:pt x="6479" y="2250"/>
                    </a:cubicBezTo>
                    <a:cubicBezTo>
                      <a:pt x="6114" y="2250"/>
                      <a:pt x="5676" y="2273"/>
                      <a:pt x="5152" y="2325"/>
                    </a:cubicBezTo>
                    <a:cubicBezTo>
                      <a:pt x="5152" y="2325"/>
                      <a:pt x="5172" y="2028"/>
                      <a:pt x="5128" y="1648"/>
                    </a:cubicBezTo>
                    <a:cubicBezTo>
                      <a:pt x="5101" y="1651"/>
                      <a:pt x="5073" y="1654"/>
                      <a:pt x="5050" y="1654"/>
                    </a:cubicBezTo>
                    <a:cubicBezTo>
                      <a:pt x="5050" y="1654"/>
                      <a:pt x="5060" y="1464"/>
                      <a:pt x="5046" y="1185"/>
                    </a:cubicBezTo>
                    <a:cubicBezTo>
                      <a:pt x="4900" y="596"/>
                      <a:pt x="4567" y="1"/>
                      <a:pt x="380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56" name="Google Shape;656;p4"/>
          <p:cNvSpPr/>
          <p:nvPr/>
        </p:nvSpPr>
        <p:spPr>
          <a:xfrm rot="10800000">
            <a:off x="6349726" y="2830450"/>
            <a:ext cx="2817923" cy="2313050"/>
          </a:xfrm>
          <a:custGeom>
            <a:rect b="b" l="l" r="r" t="t"/>
            <a:pathLst>
              <a:path extrusionOk="0" h="39005" w="50612">
                <a:moveTo>
                  <a:pt x="0" y="1"/>
                </a:moveTo>
                <a:lnTo>
                  <a:pt x="0" y="38373"/>
                </a:lnTo>
                <a:cubicBezTo>
                  <a:pt x="2481" y="38795"/>
                  <a:pt x="4983" y="39004"/>
                  <a:pt x="7479" y="39004"/>
                </a:cubicBezTo>
                <a:cubicBezTo>
                  <a:pt x="18546" y="39004"/>
                  <a:pt x="29478" y="34879"/>
                  <a:pt x="37820" y="26821"/>
                </a:cubicBezTo>
                <a:cubicBezTo>
                  <a:pt x="46532" y="18405"/>
                  <a:pt x="50612" y="7535"/>
                  <a:pt x="4843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60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5"/>
          <p:cNvSpPr txBox="1"/>
          <p:nvPr>
            <p:ph type="title"/>
          </p:nvPr>
        </p:nvSpPr>
        <p:spPr>
          <a:xfrm>
            <a:off x="180450" y="174219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Vyhodnocení swot analýzy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5"/>
          <p:cNvSpPr txBox="1"/>
          <p:nvPr>
            <p:ph idx="1" type="subTitle"/>
          </p:nvPr>
        </p:nvSpPr>
        <p:spPr>
          <a:xfrm>
            <a:off x="4509374" y="1605900"/>
            <a:ext cx="3810281" cy="175213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 oblasti rozvoje čtenářské gramotnosti převládají ve swot analýze především silné stránky a příležitosti.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 příležitostech byly identifikovány například besedy se spisovateli, návštěvy divadelních představení nebo větší podíl tandemové výuky.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Ve slabých stránkách pedagogové uvedli například přístup rodičů ke čtenářské gramotnosti dětí nebo větší počet dětí ve třídách při výuce.</a:t>
            </a:r>
            <a:endParaRPr/>
          </a:p>
        </p:txBody>
      </p:sp>
      <p:grpSp>
        <p:nvGrpSpPr>
          <p:cNvPr id="663" name="Google Shape;663;p5"/>
          <p:cNvGrpSpPr/>
          <p:nvPr/>
        </p:nvGrpSpPr>
        <p:grpSpPr>
          <a:xfrm>
            <a:off x="1571550" y="1279478"/>
            <a:ext cx="2429350" cy="2817968"/>
            <a:chOff x="1571550" y="1279478"/>
            <a:chExt cx="2429350" cy="2817968"/>
          </a:xfrm>
        </p:grpSpPr>
        <p:sp>
          <p:nvSpPr>
            <p:cNvPr id="664" name="Google Shape;664;p5"/>
            <p:cNvSpPr/>
            <p:nvPr/>
          </p:nvSpPr>
          <p:spPr>
            <a:xfrm>
              <a:off x="1587676" y="3862801"/>
              <a:ext cx="1271127" cy="234645"/>
            </a:xfrm>
            <a:custGeom>
              <a:rect b="b" l="l" r="r" t="t"/>
              <a:pathLst>
                <a:path extrusionOk="0" h="4307" w="23332">
                  <a:moveTo>
                    <a:pt x="8936" y="1"/>
                  </a:moveTo>
                  <a:lnTo>
                    <a:pt x="8936" y="703"/>
                  </a:lnTo>
                  <a:cubicBezTo>
                    <a:pt x="8936" y="1664"/>
                    <a:pt x="8625" y="2444"/>
                    <a:pt x="7666" y="2444"/>
                  </a:cubicBezTo>
                  <a:lnTo>
                    <a:pt x="6727" y="2444"/>
                  </a:lnTo>
                  <a:cubicBezTo>
                    <a:pt x="5418" y="2444"/>
                    <a:pt x="5608" y="1783"/>
                    <a:pt x="4522" y="703"/>
                  </a:cubicBezTo>
                  <a:lnTo>
                    <a:pt x="4102" y="146"/>
                  </a:lnTo>
                  <a:cubicBezTo>
                    <a:pt x="1592" y="580"/>
                    <a:pt x="1" y="1222"/>
                    <a:pt x="1" y="1946"/>
                  </a:cubicBezTo>
                  <a:cubicBezTo>
                    <a:pt x="1" y="3248"/>
                    <a:pt x="5224" y="4307"/>
                    <a:pt x="11668" y="4307"/>
                  </a:cubicBezTo>
                  <a:cubicBezTo>
                    <a:pt x="18108" y="4307"/>
                    <a:pt x="23331" y="3248"/>
                    <a:pt x="23331" y="1946"/>
                  </a:cubicBezTo>
                  <a:cubicBezTo>
                    <a:pt x="23331" y="1187"/>
                    <a:pt x="21574" y="513"/>
                    <a:pt x="18839" y="79"/>
                  </a:cubicBezTo>
                  <a:lnTo>
                    <a:pt x="18370" y="703"/>
                  </a:lnTo>
                  <a:cubicBezTo>
                    <a:pt x="17282" y="1783"/>
                    <a:pt x="17473" y="2444"/>
                    <a:pt x="16160" y="2444"/>
                  </a:cubicBezTo>
                  <a:lnTo>
                    <a:pt x="15221" y="2444"/>
                  </a:lnTo>
                  <a:cubicBezTo>
                    <a:pt x="14308" y="2444"/>
                    <a:pt x="13987" y="1737"/>
                    <a:pt x="13954" y="841"/>
                  </a:cubicBezTo>
                  <a:lnTo>
                    <a:pt x="13954" y="703"/>
                  </a:lnTo>
                  <a:lnTo>
                    <a:pt x="13954" y="26"/>
                  </a:lnTo>
                  <a:cubicBezTo>
                    <a:pt x="13231" y="72"/>
                    <a:pt x="12508" y="82"/>
                    <a:pt x="11795" y="82"/>
                  </a:cubicBezTo>
                  <a:cubicBezTo>
                    <a:pt x="10856" y="82"/>
                    <a:pt x="9889" y="68"/>
                    <a:pt x="8936" y="1"/>
                  </a:cubicBezTo>
                  <a:close/>
                </a:path>
              </a:pathLst>
            </a:custGeom>
            <a:solidFill>
              <a:schemeClr val="accent4">
                <a:alpha val="2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5"/>
            <p:cNvSpPr/>
            <p:nvPr/>
          </p:nvSpPr>
          <p:spPr>
            <a:xfrm>
              <a:off x="1686505" y="3683940"/>
              <a:ext cx="388061" cy="312007"/>
            </a:xfrm>
            <a:custGeom>
              <a:rect b="b" l="l" r="r" t="t"/>
              <a:pathLst>
                <a:path extrusionOk="0" h="5727" w="7123">
                  <a:moveTo>
                    <a:pt x="767" y="1"/>
                  </a:moveTo>
                  <a:cubicBezTo>
                    <a:pt x="309" y="1"/>
                    <a:pt x="1" y="101"/>
                    <a:pt x="1" y="387"/>
                  </a:cubicBezTo>
                  <a:lnTo>
                    <a:pt x="2708" y="3986"/>
                  </a:lnTo>
                  <a:cubicBezTo>
                    <a:pt x="3794" y="5066"/>
                    <a:pt x="3604" y="5727"/>
                    <a:pt x="4913" y="5727"/>
                  </a:cubicBezTo>
                  <a:lnTo>
                    <a:pt x="5852" y="5727"/>
                  </a:lnTo>
                  <a:cubicBezTo>
                    <a:pt x="6811" y="5727"/>
                    <a:pt x="7122" y="4947"/>
                    <a:pt x="7122" y="3986"/>
                  </a:cubicBezTo>
                  <a:lnTo>
                    <a:pt x="7122" y="2296"/>
                  </a:lnTo>
                  <a:cubicBezTo>
                    <a:pt x="7122" y="1336"/>
                    <a:pt x="6342" y="560"/>
                    <a:pt x="5383" y="560"/>
                  </a:cubicBezTo>
                  <a:lnTo>
                    <a:pt x="4444" y="560"/>
                  </a:lnTo>
                  <a:cubicBezTo>
                    <a:pt x="3769" y="560"/>
                    <a:pt x="1850" y="1"/>
                    <a:pt x="767" y="1"/>
                  </a:cubicBezTo>
                  <a:close/>
                </a:path>
              </a:pathLst>
            </a:custGeom>
            <a:solidFill>
              <a:srgbClr val="FF9C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5"/>
            <p:cNvSpPr/>
            <p:nvPr/>
          </p:nvSpPr>
          <p:spPr>
            <a:xfrm>
              <a:off x="2347902" y="3683940"/>
              <a:ext cx="388007" cy="312007"/>
            </a:xfrm>
            <a:custGeom>
              <a:rect b="b" l="l" r="r" t="t"/>
              <a:pathLst>
                <a:path extrusionOk="0" h="5727" w="7122">
                  <a:moveTo>
                    <a:pt x="6355" y="1"/>
                  </a:moveTo>
                  <a:cubicBezTo>
                    <a:pt x="5271" y="1"/>
                    <a:pt x="3350" y="560"/>
                    <a:pt x="2675" y="560"/>
                  </a:cubicBezTo>
                  <a:lnTo>
                    <a:pt x="1737" y="560"/>
                  </a:lnTo>
                  <a:cubicBezTo>
                    <a:pt x="777" y="560"/>
                    <a:pt x="0" y="1336"/>
                    <a:pt x="0" y="2296"/>
                  </a:cubicBezTo>
                  <a:lnTo>
                    <a:pt x="0" y="3986"/>
                  </a:lnTo>
                  <a:cubicBezTo>
                    <a:pt x="0" y="4947"/>
                    <a:pt x="308" y="5727"/>
                    <a:pt x="1267" y="5727"/>
                  </a:cubicBezTo>
                  <a:lnTo>
                    <a:pt x="2206" y="5727"/>
                  </a:lnTo>
                  <a:cubicBezTo>
                    <a:pt x="3519" y="5727"/>
                    <a:pt x="3328" y="5066"/>
                    <a:pt x="4416" y="3986"/>
                  </a:cubicBezTo>
                  <a:lnTo>
                    <a:pt x="7122" y="387"/>
                  </a:lnTo>
                  <a:cubicBezTo>
                    <a:pt x="7122" y="101"/>
                    <a:pt x="6813" y="1"/>
                    <a:pt x="6355" y="1"/>
                  </a:cubicBezTo>
                  <a:close/>
                </a:path>
              </a:pathLst>
            </a:custGeom>
            <a:solidFill>
              <a:srgbClr val="FF9C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5"/>
            <p:cNvSpPr/>
            <p:nvPr/>
          </p:nvSpPr>
          <p:spPr>
            <a:xfrm>
              <a:off x="1686723" y="3705188"/>
              <a:ext cx="387843" cy="233065"/>
            </a:xfrm>
            <a:custGeom>
              <a:rect b="b" l="l" r="r" t="t"/>
              <a:pathLst>
                <a:path extrusionOk="0" h="4278" w="7119">
                  <a:moveTo>
                    <a:pt x="0" y="1"/>
                  </a:moveTo>
                  <a:lnTo>
                    <a:pt x="1493" y="1987"/>
                  </a:lnTo>
                  <a:cubicBezTo>
                    <a:pt x="2213" y="2040"/>
                    <a:pt x="3000" y="2203"/>
                    <a:pt x="3741" y="2474"/>
                  </a:cubicBezTo>
                  <a:cubicBezTo>
                    <a:pt x="3812" y="2481"/>
                    <a:pt x="3879" y="2492"/>
                    <a:pt x="3953" y="2516"/>
                  </a:cubicBezTo>
                  <a:cubicBezTo>
                    <a:pt x="4186" y="2594"/>
                    <a:pt x="4415" y="2675"/>
                    <a:pt x="4641" y="2764"/>
                  </a:cubicBezTo>
                  <a:cubicBezTo>
                    <a:pt x="4859" y="2841"/>
                    <a:pt x="5075" y="2919"/>
                    <a:pt x="5290" y="3007"/>
                  </a:cubicBezTo>
                  <a:cubicBezTo>
                    <a:pt x="5876" y="3078"/>
                    <a:pt x="6416" y="3378"/>
                    <a:pt x="6723" y="3847"/>
                  </a:cubicBezTo>
                  <a:cubicBezTo>
                    <a:pt x="6843" y="3981"/>
                    <a:pt x="6952" y="4122"/>
                    <a:pt x="7051" y="4274"/>
                  </a:cubicBezTo>
                  <a:lnTo>
                    <a:pt x="7055" y="4278"/>
                  </a:lnTo>
                  <a:cubicBezTo>
                    <a:pt x="7097" y="4070"/>
                    <a:pt x="7118" y="3840"/>
                    <a:pt x="7118" y="3596"/>
                  </a:cubicBezTo>
                  <a:lnTo>
                    <a:pt x="7118" y="2894"/>
                  </a:lnTo>
                  <a:cubicBezTo>
                    <a:pt x="4387" y="2697"/>
                    <a:pt x="1740" y="2050"/>
                    <a:pt x="0" y="1"/>
                  </a:cubicBezTo>
                  <a:close/>
                </a:path>
              </a:pathLst>
            </a:custGeom>
            <a:solidFill>
              <a:srgbClr val="ED8F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5"/>
            <p:cNvSpPr/>
            <p:nvPr/>
          </p:nvSpPr>
          <p:spPr>
            <a:xfrm>
              <a:off x="2623575" y="3779391"/>
              <a:ext cx="56441" cy="75019"/>
            </a:xfrm>
            <a:custGeom>
              <a:rect b="b" l="l" r="r" t="t"/>
              <a:pathLst>
                <a:path extrusionOk="0" h="1377" w="1036">
                  <a:moveTo>
                    <a:pt x="1035" y="1"/>
                  </a:moveTo>
                  <a:lnTo>
                    <a:pt x="1" y="1377"/>
                  </a:lnTo>
                  <a:lnTo>
                    <a:pt x="1" y="1377"/>
                  </a:lnTo>
                  <a:close/>
                </a:path>
              </a:pathLst>
            </a:custGeom>
            <a:solidFill>
              <a:srgbClr val="EDE9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5"/>
            <p:cNvSpPr/>
            <p:nvPr/>
          </p:nvSpPr>
          <p:spPr>
            <a:xfrm>
              <a:off x="2347902" y="3864163"/>
              <a:ext cx="54" cy="44510"/>
            </a:xfrm>
            <a:custGeom>
              <a:rect b="b" l="l" r="r" t="t"/>
              <a:pathLst>
                <a:path extrusionOk="0" h="817" w="1">
                  <a:moveTo>
                    <a:pt x="0" y="1"/>
                  </a:moveTo>
                  <a:lnTo>
                    <a:pt x="0" y="1"/>
                  </a:lnTo>
                  <a:lnTo>
                    <a:pt x="0" y="678"/>
                  </a:lnTo>
                  <a:lnTo>
                    <a:pt x="0" y="816"/>
                  </a:lnTo>
                  <a:lnTo>
                    <a:pt x="0" y="678"/>
                  </a:lnTo>
                  <a:close/>
                </a:path>
              </a:pathLst>
            </a:custGeom>
            <a:solidFill>
              <a:srgbClr val="DCD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5"/>
            <p:cNvSpPr/>
            <p:nvPr/>
          </p:nvSpPr>
          <p:spPr>
            <a:xfrm>
              <a:off x="2347902" y="3715757"/>
              <a:ext cx="379780" cy="216776"/>
            </a:xfrm>
            <a:custGeom>
              <a:rect b="b" l="l" r="r" t="t"/>
              <a:pathLst>
                <a:path extrusionOk="0" h="3979" w="6971">
                  <a:moveTo>
                    <a:pt x="6970" y="1"/>
                  </a:moveTo>
                  <a:lnTo>
                    <a:pt x="6970" y="1"/>
                  </a:lnTo>
                  <a:cubicBezTo>
                    <a:pt x="6603" y="424"/>
                    <a:pt x="6190" y="784"/>
                    <a:pt x="5750" y="1087"/>
                  </a:cubicBezTo>
                  <a:cubicBezTo>
                    <a:pt x="4133" y="2203"/>
                    <a:pt x="2082" y="2597"/>
                    <a:pt x="0" y="2725"/>
                  </a:cubicBezTo>
                  <a:lnTo>
                    <a:pt x="0" y="3402"/>
                  </a:lnTo>
                  <a:lnTo>
                    <a:pt x="0" y="3540"/>
                  </a:lnTo>
                  <a:cubicBezTo>
                    <a:pt x="7" y="3692"/>
                    <a:pt x="22" y="3840"/>
                    <a:pt x="46" y="3978"/>
                  </a:cubicBezTo>
                  <a:cubicBezTo>
                    <a:pt x="515" y="3289"/>
                    <a:pt x="1455" y="2838"/>
                    <a:pt x="2252" y="2838"/>
                  </a:cubicBezTo>
                  <a:lnTo>
                    <a:pt x="2259" y="2838"/>
                  </a:lnTo>
                  <a:cubicBezTo>
                    <a:pt x="2379" y="2817"/>
                    <a:pt x="2499" y="2806"/>
                    <a:pt x="2619" y="2806"/>
                  </a:cubicBezTo>
                  <a:cubicBezTo>
                    <a:pt x="2672" y="2806"/>
                    <a:pt x="2725" y="2809"/>
                    <a:pt x="2778" y="2813"/>
                  </a:cubicBezTo>
                  <a:cubicBezTo>
                    <a:pt x="3180" y="2753"/>
                    <a:pt x="3579" y="2703"/>
                    <a:pt x="3978" y="2672"/>
                  </a:cubicBezTo>
                  <a:cubicBezTo>
                    <a:pt x="4189" y="2644"/>
                    <a:pt x="4398" y="2615"/>
                    <a:pt x="4610" y="2591"/>
                  </a:cubicBezTo>
                  <a:cubicBezTo>
                    <a:pt x="4644" y="2587"/>
                    <a:pt x="4683" y="2584"/>
                    <a:pt x="4719" y="2576"/>
                  </a:cubicBezTo>
                  <a:cubicBezTo>
                    <a:pt x="4831" y="2566"/>
                    <a:pt x="4948" y="2555"/>
                    <a:pt x="5061" y="2545"/>
                  </a:cubicBezTo>
                  <a:lnTo>
                    <a:pt x="6095" y="1169"/>
                  </a:lnTo>
                  <a:lnTo>
                    <a:pt x="6970" y="1"/>
                  </a:lnTo>
                  <a:close/>
                </a:path>
              </a:pathLst>
            </a:custGeom>
            <a:solidFill>
              <a:srgbClr val="ED8F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5"/>
            <p:cNvSpPr/>
            <p:nvPr/>
          </p:nvSpPr>
          <p:spPr>
            <a:xfrm>
              <a:off x="1571550" y="2692933"/>
              <a:ext cx="1267423" cy="1174371"/>
            </a:xfrm>
            <a:custGeom>
              <a:rect b="b" l="l" r="r" t="t"/>
              <a:pathLst>
                <a:path extrusionOk="0" h="21556" w="23264">
                  <a:moveTo>
                    <a:pt x="12091" y="0"/>
                  </a:moveTo>
                  <a:cubicBezTo>
                    <a:pt x="5001" y="0"/>
                    <a:pt x="4398" y="3642"/>
                    <a:pt x="2129" y="7242"/>
                  </a:cubicBezTo>
                  <a:cubicBezTo>
                    <a:pt x="795" y="9356"/>
                    <a:pt x="0" y="13037"/>
                    <a:pt x="385" y="14846"/>
                  </a:cubicBezTo>
                  <a:cubicBezTo>
                    <a:pt x="1737" y="21185"/>
                    <a:pt x="7249" y="21555"/>
                    <a:pt x="12091" y="21555"/>
                  </a:cubicBezTo>
                  <a:cubicBezTo>
                    <a:pt x="16933" y="21555"/>
                    <a:pt x="22353" y="20966"/>
                    <a:pt x="23158" y="13845"/>
                  </a:cubicBezTo>
                  <a:cubicBezTo>
                    <a:pt x="23264" y="12909"/>
                    <a:pt x="22618" y="9162"/>
                    <a:pt x="21252" y="7023"/>
                  </a:cubicBezTo>
                  <a:cubicBezTo>
                    <a:pt x="18976" y="3458"/>
                    <a:pt x="18041" y="0"/>
                    <a:pt x="12091" y="0"/>
                  </a:cubicBezTo>
                  <a:close/>
                </a:path>
              </a:pathLst>
            </a:custGeom>
            <a:solidFill>
              <a:srgbClr val="FF9C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5"/>
            <p:cNvSpPr/>
            <p:nvPr/>
          </p:nvSpPr>
          <p:spPr>
            <a:xfrm>
              <a:off x="1592471" y="3501756"/>
              <a:ext cx="94087" cy="203483"/>
            </a:xfrm>
            <a:custGeom>
              <a:rect b="b" l="l" r="r" t="t"/>
              <a:pathLst>
                <a:path extrusionOk="0" h="3735" w="1727">
                  <a:moveTo>
                    <a:pt x="1" y="1"/>
                  </a:moveTo>
                  <a:cubicBezTo>
                    <a:pt x="340" y="1592"/>
                    <a:pt x="940" y="2806"/>
                    <a:pt x="1727" y="3735"/>
                  </a:cubicBezTo>
                  <a:lnTo>
                    <a:pt x="1727" y="3731"/>
                  </a:lnTo>
                  <a:cubicBezTo>
                    <a:pt x="940" y="2806"/>
                    <a:pt x="340" y="1589"/>
                    <a:pt x="1" y="1"/>
                  </a:cubicBezTo>
                  <a:close/>
                </a:path>
              </a:pathLst>
            </a:custGeom>
            <a:solidFill>
              <a:srgbClr val="EDE9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5"/>
            <p:cNvSpPr/>
            <p:nvPr/>
          </p:nvSpPr>
          <p:spPr>
            <a:xfrm>
              <a:off x="2074517" y="3862801"/>
              <a:ext cx="273435" cy="4522"/>
            </a:xfrm>
            <a:custGeom>
              <a:rect b="b" l="l" r="r" t="t"/>
              <a:pathLst>
                <a:path extrusionOk="0" h="83" w="5019">
                  <a:moveTo>
                    <a:pt x="0" y="1"/>
                  </a:moveTo>
                  <a:lnTo>
                    <a:pt x="0" y="1"/>
                  </a:lnTo>
                  <a:cubicBezTo>
                    <a:pt x="953" y="68"/>
                    <a:pt x="1920" y="82"/>
                    <a:pt x="2859" y="82"/>
                  </a:cubicBezTo>
                  <a:cubicBezTo>
                    <a:pt x="3572" y="82"/>
                    <a:pt x="4295" y="72"/>
                    <a:pt x="5018" y="26"/>
                  </a:cubicBezTo>
                  <a:lnTo>
                    <a:pt x="5018" y="26"/>
                  </a:lnTo>
                  <a:cubicBezTo>
                    <a:pt x="4295" y="72"/>
                    <a:pt x="3572" y="82"/>
                    <a:pt x="2859" y="82"/>
                  </a:cubicBezTo>
                  <a:cubicBezTo>
                    <a:pt x="1920" y="82"/>
                    <a:pt x="953" y="68"/>
                    <a:pt x="0" y="1"/>
                  </a:cubicBezTo>
                  <a:close/>
                </a:path>
              </a:pathLst>
            </a:custGeom>
            <a:solidFill>
              <a:srgbClr val="DCD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5"/>
            <p:cNvSpPr/>
            <p:nvPr/>
          </p:nvSpPr>
          <p:spPr>
            <a:xfrm>
              <a:off x="1686505" y="3704970"/>
              <a:ext cx="272" cy="272"/>
            </a:xfrm>
            <a:custGeom>
              <a:rect b="b" l="l" r="r" t="t"/>
              <a:pathLst>
                <a:path extrusionOk="0" h="5" w="5">
                  <a:moveTo>
                    <a:pt x="1" y="1"/>
                  </a:moveTo>
                  <a:lnTo>
                    <a:pt x="1" y="5"/>
                  </a:lnTo>
                  <a:lnTo>
                    <a:pt x="4" y="5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ED8F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5"/>
            <p:cNvSpPr/>
            <p:nvPr/>
          </p:nvSpPr>
          <p:spPr>
            <a:xfrm>
              <a:off x="1686505" y="3705188"/>
              <a:ext cx="388061" cy="157665"/>
            </a:xfrm>
            <a:custGeom>
              <a:rect b="b" l="l" r="r" t="t"/>
              <a:pathLst>
                <a:path extrusionOk="0" h="2894" w="7123">
                  <a:moveTo>
                    <a:pt x="1" y="1"/>
                  </a:moveTo>
                  <a:cubicBezTo>
                    <a:pt x="1744" y="2050"/>
                    <a:pt x="4391" y="2697"/>
                    <a:pt x="7122" y="2894"/>
                  </a:cubicBezTo>
                  <a:cubicBezTo>
                    <a:pt x="4391" y="2697"/>
                    <a:pt x="1744" y="2050"/>
                    <a:pt x="4" y="1"/>
                  </a:cubicBezTo>
                  <a:close/>
                </a:path>
              </a:pathLst>
            </a:custGeom>
            <a:solidFill>
              <a:srgbClr val="DC83A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5"/>
            <p:cNvSpPr/>
            <p:nvPr/>
          </p:nvSpPr>
          <p:spPr>
            <a:xfrm>
              <a:off x="2347902" y="3864163"/>
              <a:ext cx="54" cy="54"/>
            </a:xfrm>
            <a:custGeom>
              <a:rect b="b" l="l" r="r" t="t"/>
              <a:pathLst>
                <a:path extrusionOk="0"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CC3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5"/>
            <p:cNvSpPr/>
            <p:nvPr/>
          </p:nvSpPr>
          <p:spPr>
            <a:xfrm>
              <a:off x="2347902" y="3774978"/>
              <a:ext cx="313260" cy="89238"/>
            </a:xfrm>
            <a:custGeom>
              <a:rect b="b" l="l" r="r" t="t"/>
              <a:pathLst>
                <a:path extrusionOk="0" h="1638" w="5750">
                  <a:moveTo>
                    <a:pt x="5750" y="0"/>
                  </a:moveTo>
                  <a:cubicBezTo>
                    <a:pt x="4133" y="1116"/>
                    <a:pt x="2082" y="1510"/>
                    <a:pt x="0" y="1638"/>
                  </a:cubicBezTo>
                  <a:lnTo>
                    <a:pt x="0" y="1638"/>
                  </a:lnTo>
                  <a:cubicBezTo>
                    <a:pt x="2082" y="1510"/>
                    <a:pt x="4133" y="1116"/>
                    <a:pt x="5750" y="0"/>
                  </a:cubicBezTo>
                  <a:close/>
                </a:path>
              </a:pathLst>
            </a:custGeom>
            <a:solidFill>
              <a:srgbClr val="DC83A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5"/>
            <p:cNvSpPr/>
            <p:nvPr/>
          </p:nvSpPr>
          <p:spPr>
            <a:xfrm>
              <a:off x="1571550" y="2692933"/>
              <a:ext cx="1265679" cy="1174371"/>
            </a:xfrm>
            <a:custGeom>
              <a:rect b="b" l="l" r="r" t="t"/>
              <a:pathLst>
                <a:path extrusionOk="0" h="21556" w="23232">
                  <a:moveTo>
                    <a:pt x="12091" y="0"/>
                  </a:moveTo>
                  <a:cubicBezTo>
                    <a:pt x="9133" y="0"/>
                    <a:pt x="7305" y="632"/>
                    <a:pt x="6014" y="1634"/>
                  </a:cubicBezTo>
                  <a:cubicBezTo>
                    <a:pt x="6268" y="1934"/>
                    <a:pt x="6473" y="2277"/>
                    <a:pt x="6613" y="2665"/>
                  </a:cubicBezTo>
                  <a:cubicBezTo>
                    <a:pt x="7439" y="2054"/>
                    <a:pt x="8371" y="1595"/>
                    <a:pt x="9419" y="1341"/>
                  </a:cubicBezTo>
                  <a:cubicBezTo>
                    <a:pt x="10118" y="1168"/>
                    <a:pt x="10919" y="1049"/>
                    <a:pt x="11721" y="1049"/>
                  </a:cubicBezTo>
                  <a:cubicBezTo>
                    <a:pt x="11837" y="1049"/>
                    <a:pt x="11953" y="1049"/>
                    <a:pt x="12066" y="1055"/>
                  </a:cubicBezTo>
                  <a:cubicBezTo>
                    <a:pt x="12257" y="1038"/>
                    <a:pt x="12447" y="1031"/>
                    <a:pt x="12638" y="1031"/>
                  </a:cubicBezTo>
                  <a:cubicBezTo>
                    <a:pt x="13125" y="1031"/>
                    <a:pt x="13608" y="1087"/>
                    <a:pt x="14084" y="1210"/>
                  </a:cubicBezTo>
                  <a:cubicBezTo>
                    <a:pt x="15125" y="1479"/>
                    <a:pt x="16008" y="2061"/>
                    <a:pt x="16752" y="2795"/>
                  </a:cubicBezTo>
                  <a:cubicBezTo>
                    <a:pt x="16774" y="2771"/>
                    <a:pt x="16795" y="2749"/>
                    <a:pt x="16819" y="2725"/>
                  </a:cubicBezTo>
                  <a:cubicBezTo>
                    <a:pt x="16823" y="2721"/>
                    <a:pt x="16830" y="2714"/>
                    <a:pt x="16837" y="2710"/>
                  </a:cubicBezTo>
                  <a:cubicBezTo>
                    <a:pt x="16978" y="2301"/>
                    <a:pt x="17190" y="1938"/>
                    <a:pt x="17459" y="1627"/>
                  </a:cubicBezTo>
                  <a:cubicBezTo>
                    <a:pt x="16252" y="629"/>
                    <a:pt x="14628" y="0"/>
                    <a:pt x="12091" y="0"/>
                  </a:cubicBezTo>
                  <a:close/>
                  <a:moveTo>
                    <a:pt x="18256" y="4694"/>
                  </a:moveTo>
                  <a:cubicBezTo>
                    <a:pt x="20352" y="7958"/>
                    <a:pt x="21972" y="12631"/>
                    <a:pt x="19555" y="16170"/>
                  </a:cubicBezTo>
                  <a:cubicBezTo>
                    <a:pt x="18210" y="18139"/>
                    <a:pt x="15803" y="18979"/>
                    <a:pt x="13407" y="19152"/>
                  </a:cubicBezTo>
                  <a:cubicBezTo>
                    <a:pt x="13298" y="19187"/>
                    <a:pt x="13182" y="19216"/>
                    <a:pt x="13050" y="19219"/>
                  </a:cubicBezTo>
                  <a:cubicBezTo>
                    <a:pt x="12690" y="19237"/>
                    <a:pt x="12335" y="19247"/>
                    <a:pt x="11981" y="19247"/>
                  </a:cubicBezTo>
                  <a:cubicBezTo>
                    <a:pt x="11851" y="19307"/>
                    <a:pt x="11695" y="19343"/>
                    <a:pt x="11516" y="19343"/>
                  </a:cubicBezTo>
                  <a:lnTo>
                    <a:pt x="11459" y="19343"/>
                  </a:lnTo>
                  <a:cubicBezTo>
                    <a:pt x="11159" y="19332"/>
                    <a:pt x="10869" y="19293"/>
                    <a:pt x="10584" y="19233"/>
                  </a:cubicBezTo>
                  <a:cubicBezTo>
                    <a:pt x="10542" y="19237"/>
                    <a:pt x="10499" y="19237"/>
                    <a:pt x="10457" y="19237"/>
                  </a:cubicBezTo>
                  <a:cubicBezTo>
                    <a:pt x="10242" y="19237"/>
                    <a:pt x="10037" y="19212"/>
                    <a:pt x="9839" y="19163"/>
                  </a:cubicBezTo>
                  <a:cubicBezTo>
                    <a:pt x="9419" y="19159"/>
                    <a:pt x="8996" y="19124"/>
                    <a:pt x="8569" y="19039"/>
                  </a:cubicBezTo>
                  <a:cubicBezTo>
                    <a:pt x="7393" y="18806"/>
                    <a:pt x="6229" y="18337"/>
                    <a:pt x="5188" y="17758"/>
                  </a:cubicBezTo>
                  <a:cubicBezTo>
                    <a:pt x="3251" y="16675"/>
                    <a:pt x="1684" y="14913"/>
                    <a:pt x="2086" y="12775"/>
                  </a:cubicBezTo>
                  <a:cubicBezTo>
                    <a:pt x="1981" y="12115"/>
                    <a:pt x="2047" y="11385"/>
                    <a:pt x="2181" y="10700"/>
                  </a:cubicBezTo>
                  <a:cubicBezTo>
                    <a:pt x="2199" y="10530"/>
                    <a:pt x="2230" y="10365"/>
                    <a:pt x="2266" y="10203"/>
                  </a:cubicBezTo>
                  <a:cubicBezTo>
                    <a:pt x="2284" y="9864"/>
                    <a:pt x="2365" y="9525"/>
                    <a:pt x="2492" y="9211"/>
                  </a:cubicBezTo>
                  <a:cubicBezTo>
                    <a:pt x="2683" y="7714"/>
                    <a:pt x="3399" y="6367"/>
                    <a:pt x="4281" y="5131"/>
                  </a:cubicBezTo>
                  <a:lnTo>
                    <a:pt x="4281" y="5131"/>
                  </a:lnTo>
                  <a:lnTo>
                    <a:pt x="3010" y="5728"/>
                  </a:lnTo>
                  <a:cubicBezTo>
                    <a:pt x="2735" y="6225"/>
                    <a:pt x="2450" y="6733"/>
                    <a:pt x="2129" y="7242"/>
                  </a:cubicBezTo>
                  <a:cubicBezTo>
                    <a:pt x="795" y="9356"/>
                    <a:pt x="0" y="13037"/>
                    <a:pt x="385" y="14846"/>
                  </a:cubicBezTo>
                  <a:cubicBezTo>
                    <a:pt x="724" y="16435"/>
                    <a:pt x="1324" y="17652"/>
                    <a:pt x="2111" y="18577"/>
                  </a:cubicBezTo>
                  <a:lnTo>
                    <a:pt x="2111" y="18581"/>
                  </a:lnTo>
                  <a:cubicBezTo>
                    <a:pt x="3854" y="20630"/>
                    <a:pt x="6501" y="21277"/>
                    <a:pt x="9232" y="21474"/>
                  </a:cubicBezTo>
                  <a:cubicBezTo>
                    <a:pt x="10185" y="21541"/>
                    <a:pt x="11152" y="21555"/>
                    <a:pt x="12091" y="21555"/>
                  </a:cubicBezTo>
                  <a:cubicBezTo>
                    <a:pt x="12804" y="21555"/>
                    <a:pt x="13527" y="21545"/>
                    <a:pt x="14250" y="21499"/>
                  </a:cubicBezTo>
                  <a:cubicBezTo>
                    <a:pt x="16332" y="21371"/>
                    <a:pt x="18383" y="20977"/>
                    <a:pt x="20000" y="19861"/>
                  </a:cubicBezTo>
                  <a:cubicBezTo>
                    <a:pt x="21626" y="18743"/>
                    <a:pt x="22816" y="16890"/>
                    <a:pt x="23158" y="13845"/>
                  </a:cubicBezTo>
                  <a:cubicBezTo>
                    <a:pt x="23232" y="13167"/>
                    <a:pt x="22917" y="11014"/>
                    <a:pt x="22215" y="9066"/>
                  </a:cubicBezTo>
                  <a:cubicBezTo>
                    <a:pt x="21951" y="8325"/>
                    <a:pt x="21630" y="7613"/>
                    <a:pt x="21252" y="7023"/>
                  </a:cubicBezTo>
                  <a:cubicBezTo>
                    <a:pt x="20977" y="6589"/>
                    <a:pt x="20719" y="6158"/>
                    <a:pt x="20472" y="5735"/>
                  </a:cubicBezTo>
                  <a:lnTo>
                    <a:pt x="18256" y="4694"/>
                  </a:lnTo>
                  <a:close/>
                </a:path>
              </a:pathLst>
            </a:custGeom>
            <a:solidFill>
              <a:srgbClr val="ED8F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5"/>
            <p:cNvSpPr/>
            <p:nvPr/>
          </p:nvSpPr>
          <p:spPr>
            <a:xfrm>
              <a:off x="2039105" y="3267761"/>
              <a:ext cx="323066" cy="244452"/>
            </a:xfrm>
            <a:custGeom>
              <a:rect b="b" l="l" r="r" t="t"/>
              <a:pathLst>
                <a:path extrusionOk="0" h="4487" w="5930">
                  <a:moveTo>
                    <a:pt x="855" y="1"/>
                  </a:moveTo>
                  <a:cubicBezTo>
                    <a:pt x="326" y="477"/>
                    <a:pt x="1" y="1119"/>
                    <a:pt x="1" y="1826"/>
                  </a:cubicBezTo>
                  <a:cubicBezTo>
                    <a:pt x="1" y="3297"/>
                    <a:pt x="1409" y="4486"/>
                    <a:pt x="3145" y="4486"/>
                  </a:cubicBezTo>
                  <a:cubicBezTo>
                    <a:pt x="4352" y="4486"/>
                    <a:pt x="5400" y="3911"/>
                    <a:pt x="5929" y="3067"/>
                  </a:cubicBezTo>
                  <a:cubicBezTo>
                    <a:pt x="5400" y="3911"/>
                    <a:pt x="4352" y="4486"/>
                    <a:pt x="3145" y="4486"/>
                  </a:cubicBezTo>
                  <a:cubicBezTo>
                    <a:pt x="1409" y="4486"/>
                    <a:pt x="1" y="3297"/>
                    <a:pt x="1" y="1826"/>
                  </a:cubicBezTo>
                  <a:cubicBezTo>
                    <a:pt x="1" y="1119"/>
                    <a:pt x="326" y="477"/>
                    <a:pt x="855" y="1"/>
                  </a:cubicBezTo>
                  <a:close/>
                </a:path>
              </a:pathLst>
            </a:custGeom>
            <a:solidFill>
              <a:srgbClr val="DB82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5"/>
            <p:cNvSpPr/>
            <p:nvPr/>
          </p:nvSpPr>
          <p:spPr>
            <a:xfrm>
              <a:off x="1871848" y="3250273"/>
              <a:ext cx="99480" cy="99426"/>
            </a:xfrm>
            <a:custGeom>
              <a:rect b="b" l="l" r="r" t="t"/>
              <a:pathLst>
                <a:path extrusionOk="0" h="1825" w="1826">
                  <a:moveTo>
                    <a:pt x="915" y="1"/>
                  </a:moveTo>
                  <a:cubicBezTo>
                    <a:pt x="410" y="1"/>
                    <a:pt x="0" y="406"/>
                    <a:pt x="0" y="911"/>
                  </a:cubicBezTo>
                  <a:cubicBezTo>
                    <a:pt x="0" y="1416"/>
                    <a:pt x="410" y="1825"/>
                    <a:pt x="915" y="1825"/>
                  </a:cubicBezTo>
                  <a:cubicBezTo>
                    <a:pt x="1416" y="1825"/>
                    <a:pt x="1826" y="1416"/>
                    <a:pt x="1826" y="911"/>
                  </a:cubicBezTo>
                  <a:cubicBezTo>
                    <a:pt x="1826" y="406"/>
                    <a:pt x="1416" y="1"/>
                    <a:pt x="915" y="1"/>
                  </a:cubicBezTo>
                  <a:close/>
                </a:path>
              </a:pathLst>
            </a:custGeom>
            <a:solidFill>
              <a:srgbClr val="633B5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5"/>
            <p:cNvSpPr/>
            <p:nvPr/>
          </p:nvSpPr>
          <p:spPr>
            <a:xfrm>
              <a:off x="2430931" y="3250273"/>
              <a:ext cx="99480" cy="99426"/>
            </a:xfrm>
            <a:custGeom>
              <a:rect b="b" l="l" r="r" t="t"/>
              <a:pathLst>
                <a:path extrusionOk="0" h="1825" w="1826">
                  <a:moveTo>
                    <a:pt x="915" y="1"/>
                  </a:moveTo>
                  <a:cubicBezTo>
                    <a:pt x="410" y="1"/>
                    <a:pt x="1" y="406"/>
                    <a:pt x="1" y="911"/>
                  </a:cubicBezTo>
                  <a:cubicBezTo>
                    <a:pt x="1" y="1416"/>
                    <a:pt x="410" y="1825"/>
                    <a:pt x="915" y="1825"/>
                  </a:cubicBezTo>
                  <a:cubicBezTo>
                    <a:pt x="1416" y="1825"/>
                    <a:pt x="1825" y="1416"/>
                    <a:pt x="1825" y="911"/>
                  </a:cubicBezTo>
                  <a:cubicBezTo>
                    <a:pt x="1825" y="406"/>
                    <a:pt x="1416" y="1"/>
                    <a:pt x="915" y="1"/>
                  </a:cubicBezTo>
                  <a:close/>
                </a:path>
              </a:pathLst>
            </a:custGeom>
            <a:solidFill>
              <a:srgbClr val="633B5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5"/>
            <p:cNvSpPr/>
            <p:nvPr/>
          </p:nvSpPr>
          <p:spPr>
            <a:xfrm>
              <a:off x="1604239" y="2692225"/>
              <a:ext cx="352268" cy="351668"/>
            </a:xfrm>
            <a:custGeom>
              <a:rect b="b" l="l" r="r" t="t"/>
              <a:pathLst>
                <a:path extrusionOk="0" h="6455" w="6466">
                  <a:moveTo>
                    <a:pt x="1807" y="1"/>
                  </a:moveTo>
                  <a:cubicBezTo>
                    <a:pt x="1394" y="1"/>
                    <a:pt x="1153" y="170"/>
                    <a:pt x="939" y="642"/>
                  </a:cubicBezTo>
                  <a:cubicBezTo>
                    <a:pt x="307" y="2230"/>
                    <a:pt x="63" y="3857"/>
                    <a:pt x="14" y="5525"/>
                  </a:cubicBezTo>
                  <a:cubicBezTo>
                    <a:pt x="0" y="6088"/>
                    <a:pt x="313" y="6455"/>
                    <a:pt x="725" y="6455"/>
                  </a:cubicBezTo>
                  <a:cubicBezTo>
                    <a:pt x="835" y="6455"/>
                    <a:pt x="953" y="6428"/>
                    <a:pt x="1073" y="6372"/>
                  </a:cubicBezTo>
                  <a:lnTo>
                    <a:pt x="5598" y="4245"/>
                  </a:lnTo>
                  <a:cubicBezTo>
                    <a:pt x="6102" y="4005"/>
                    <a:pt x="6466" y="3073"/>
                    <a:pt x="6028" y="2723"/>
                  </a:cubicBezTo>
                  <a:cubicBezTo>
                    <a:pt x="5516" y="1223"/>
                    <a:pt x="4065" y="394"/>
                    <a:pt x="2283" y="52"/>
                  </a:cubicBezTo>
                  <a:cubicBezTo>
                    <a:pt x="2102" y="20"/>
                    <a:pt x="1945" y="1"/>
                    <a:pt x="1807" y="1"/>
                  </a:cubicBezTo>
                  <a:close/>
                </a:path>
              </a:pathLst>
            </a:custGeom>
            <a:solidFill>
              <a:srgbClr val="FF9C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5"/>
            <p:cNvSpPr/>
            <p:nvPr/>
          </p:nvSpPr>
          <p:spPr>
            <a:xfrm>
              <a:off x="2464981" y="2692225"/>
              <a:ext cx="352268" cy="351668"/>
            </a:xfrm>
            <a:custGeom>
              <a:rect b="b" l="l" r="r" t="t"/>
              <a:pathLst>
                <a:path extrusionOk="0" h="6455" w="6466">
                  <a:moveTo>
                    <a:pt x="4658" y="1"/>
                  </a:moveTo>
                  <a:cubicBezTo>
                    <a:pt x="4521" y="1"/>
                    <a:pt x="4364" y="20"/>
                    <a:pt x="4182" y="52"/>
                  </a:cubicBezTo>
                  <a:cubicBezTo>
                    <a:pt x="2404" y="394"/>
                    <a:pt x="954" y="1223"/>
                    <a:pt x="438" y="2723"/>
                  </a:cubicBezTo>
                  <a:cubicBezTo>
                    <a:pt x="1" y="3073"/>
                    <a:pt x="368" y="4005"/>
                    <a:pt x="873" y="4245"/>
                  </a:cubicBezTo>
                  <a:lnTo>
                    <a:pt x="5393" y="6372"/>
                  </a:lnTo>
                  <a:cubicBezTo>
                    <a:pt x="5513" y="6428"/>
                    <a:pt x="5630" y="6455"/>
                    <a:pt x="5741" y="6455"/>
                  </a:cubicBezTo>
                  <a:cubicBezTo>
                    <a:pt x="6152" y="6455"/>
                    <a:pt x="6465" y="6088"/>
                    <a:pt x="6451" y="5525"/>
                  </a:cubicBezTo>
                  <a:cubicBezTo>
                    <a:pt x="6406" y="3857"/>
                    <a:pt x="6163" y="2230"/>
                    <a:pt x="5531" y="642"/>
                  </a:cubicBezTo>
                  <a:cubicBezTo>
                    <a:pt x="5313" y="170"/>
                    <a:pt x="5072" y="1"/>
                    <a:pt x="4658" y="1"/>
                  </a:cubicBezTo>
                  <a:close/>
                </a:path>
              </a:pathLst>
            </a:custGeom>
            <a:solidFill>
              <a:srgbClr val="FF9C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5"/>
            <p:cNvSpPr/>
            <p:nvPr/>
          </p:nvSpPr>
          <p:spPr>
            <a:xfrm>
              <a:off x="1605001" y="2727147"/>
              <a:ext cx="50448" cy="281553"/>
            </a:xfrm>
            <a:custGeom>
              <a:rect b="b" l="l" r="r" t="t"/>
              <a:pathLst>
                <a:path extrusionOk="0" h="5168" w="926">
                  <a:moveTo>
                    <a:pt x="925" y="1"/>
                  </a:moveTo>
                  <a:cubicBezTo>
                    <a:pt x="290" y="1592"/>
                    <a:pt x="46" y="3216"/>
                    <a:pt x="0" y="4884"/>
                  </a:cubicBezTo>
                  <a:cubicBezTo>
                    <a:pt x="49" y="3216"/>
                    <a:pt x="293" y="1589"/>
                    <a:pt x="925" y="1"/>
                  </a:cubicBezTo>
                  <a:close/>
                  <a:moveTo>
                    <a:pt x="0" y="4885"/>
                  </a:moveTo>
                  <a:cubicBezTo>
                    <a:pt x="0" y="4987"/>
                    <a:pt x="7" y="5079"/>
                    <a:pt x="25" y="5167"/>
                  </a:cubicBezTo>
                  <a:cubicBezTo>
                    <a:pt x="7" y="5079"/>
                    <a:pt x="0" y="4984"/>
                    <a:pt x="0" y="48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5"/>
            <p:cNvSpPr/>
            <p:nvPr/>
          </p:nvSpPr>
          <p:spPr>
            <a:xfrm>
              <a:off x="1605001" y="2692334"/>
              <a:ext cx="323230" cy="349598"/>
            </a:xfrm>
            <a:custGeom>
              <a:rect b="b" l="l" r="r" t="t"/>
              <a:pathLst>
                <a:path extrusionOk="0" h="6417" w="5933">
                  <a:moveTo>
                    <a:pt x="1790" y="1"/>
                  </a:moveTo>
                  <a:cubicBezTo>
                    <a:pt x="1553" y="1"/>
                    <a:pt x="1373" y="57"/>
                    <a:pt x="1222" y="195"/>
                  </a:cubicBezTo>
                  <a:cubicBezTo>
                    <a:pt x="1108" y="297"/>
                    <a:pt x="1013" y="441"/>
                    <a:pt x="925" y="640"/>
                  </a:cubicBezTo>
                  <a:cubicBezTo>
                    <a:pt x="293" y="2228"/>
                    <a:pt x="49" y="3855"/>
                    <a:pt x="0" y="5523"/>
                  </a:cubicBezTo>
                  <a:cubicBezTo>
                    <a:pt x="0" y="5622"/>
                    <a:pt x="7" y="5718"/>
                    <a:pt x="25" y="5806"/>
                  </a:cubicBezTo>
                  <a:cubicBezTo>
                    <a:pt x="85" y="6120"/>
                    <a:pt x="269" y="6339"/>
                    <a:pt x="505" y="6417"/>
                  </a:cubicBezTo>
                  <a:cubicBezTo>
                    <a:pt x="442" y="6285"/>
                    <a:pt x="399" y="6141"/>
                    <a:pt x="378" y="5975"/>
                  </a:cubicBezTo>
                  <a:cubicBezTo>
                    <a:pt x="209" y="4532"/>
                    <a:pt x="681" y="2156"/>
                    <a:pt x="1973" y="1384"/>
                  </a:cubicBezTo>
                  <a:cubicBezTo>
                    <a:pt x="2284" y="1197"/>
                    <a:pt x="2590" y="1123"/>
                    <a:pt x="2898" y="1123"/>
                  </a:cubicBezTo>
                  <a:cubicBezTo>
                    <a:pt x="3950" y="1123"/>
                    <a:pt x="4983" y="2016"/>
                    <a:pt x="5932" y="2513"/>
                  </a:cubicBezTo>
                  <a:cubicBezTo>
                    <a:pt x="5357" y="1148"/>
                    <a:pt x="3963" y="374"/>
                    <a:pt x="2269" y="53"/>
                  </a:cubicBezTo>
                  <a:cubicBezTo>
                    <a:pt x="2086" y="18"/>
                    <a:pt x="1931" y="1"/>
                    <a:pt x="1790" y="1"/>
                  </a:cubicBezTo>
                  <a:close/>
                </a:path>
              </a:pathLst>
            </a:custGeom>
            <a:solidFill>
              <a:srgbClr val="FF9C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5"/>
            <p:cNvSpPr/>
            <p:nvPr/>
          </p:nvSpPr>
          <p:spPr>
            <a:xfrm>
              <a:off x="2522677" y="2692334"/>
              <a:ext cx="204790" cy="89293"/>
            </a:xfrm>
            <a:custGeom>
              <a:rect b="b" l="l" r="r" t="t"/>
              <a:pathLst>
                <a:path extrusionOk="0" h="1639" w="3759">
                  <a:moveTo>
                    <a:pt x="3604" y="1"/>
                  </a:moveTo>
                  <a:cubicBezTo>
                    <a:pt x="3466" y="1"/>
                    <a:pt x="3307" y="18"/>
                    <a:pt x="3123" y="50"/>
                  </a:cubicBezTo>
                  <a:cubicBezTo>
                    <a:pt x="1832" y="297"/>
                    <a:pt x="713" y="806"/>
                    <a:pt x="1" y="1638"/>
                  </a:cubicBezTo>
                  <a:lnTo>
                    <a:pt x="1" y="1638"/>
                  </a:lnTo>
                  <a:cubicBezTo>
                    <a:pt x="713" y="806"/>
                    <a:pt x="1832" y="297"/>
                    <a:pt x="3123" y="50"/>
                  </a:cubicBezTo>
                  <a:cubicBezTo>
                    <a:pt x="3307" y="18"/>
                    <a:pt x="3466" y="1"/>
                    <a:pt x="3604" y="1"/>
                  </a:cubicBezTo>
                  <a:cubicBezTo>
                    <a:pt x="3656" y="1"/>
                    <a:pt x="3710" y="4"/>
                    <a:pt x="3759" y="8"/>
                  </a:cubicBezTo>
                  <a:cubicBezTo>
                    <a:pt x="3710" y="4"/>
                    <a:pt x="3656" y="1"/>
                    <a:pt x="3604" y="1"/>
                  </a:cubicBezTo>
                  <a:close/>
                </a:path>
              </a:pathLst>
            </a:custGeom>
            <a:solidFill>
              <a:srgbClr val="EDE9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2522677" y="2781574"/>
              <a:ext cx="54" cy="54"/>
            </a:xfrm>
            <a:custGeom>
              <a:rect b="b" l="l" r="r" t="t"/>
              <a:pathLst>
                <a:path extrusionOk="0" h="1" w="1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CD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2487863" y="2781574"/>
              <a:ext cx="34867" cy="59819"/>
            </a:xfrm>
            <a:custGeom>
              <a:rect b="b" l="l" r="r" t="t"/>
              <a:pathLst>
                <a:path extrusionOk="0" h="1098" w="640">
                  <a:moveTo>
                    <a:pt x="640" y="0"/>
                  </a:moveTo>
                  <a:cubicBezTo>
                    <a:pt x="371" y="311"/>
                    <a:pt x="159" y="674"/>
                    <a:pt x="18" y="1083"/>
                  </a:cubicBezTo>
                  <a:cubicBezTo>
                    <a:pt x="11" y="1087"/>
                    <a:pt x="4" y="1094"/>
                    <a:pt x="0" y="1098"/>
                  </a:cubicBezTo>
                  <a:cubicBezTo>
                    <a:pt x="4" y="1094"/>
                    <a:pt x="11" y="1087"/>
                    <a:pt x="18" y="1083"/>
                  </a:cubicBezTo>
                  <a:cubicBezTo>
                    <a:pt x="159" y="674"/>
                    <a:pt x="371" y="311"/>
                    <a:pt x="640" y="0"/>
                  </a:cubicBezTo>
                  <a:close/>
                </a:path>
              </a:pathLst>
            </a:custGeom>
            <a:solidFill>
              <a:srgbClr val="DC83A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5"/>
            <p:cNvSpPr/>
            <p:nvPr/>
          </p:nvSpPr>
          <p:spPr>
            <a:xfrm>
              <a:off x="2768930" y="2734066"/>
              <a:ext cx="47180" cy="247884"/>
            </a:xfrm>
            <a:custGeom>
              <a:rect b="b" l="l" r="r" t="t"/>
              <a:pathLst>
                <a:path extrusionOk="0" h="4550" w="866">
                  <a:moveTo>
                    <a:pt x="1" y="1"/>
                  </a:moveTo>
                  <a:cubicBezTo>
                    <a:pt x="569" y="1483"/>
                    <a:pt x="806" y="2996"/>
                    <a:pt x="866" y="4550"/>
                  </a:cubicBezTo>
                  <a:cubicBezTo>
                    <a:pt x="806" y="2996"/>
                    <a:pt x="569" y="1483"/>
                    <a:pt x="1" y="1"/>
                  </a:cubicBezTo>
                  <a:close/>
                </a:path>
              </a:pathLst>
            </a:custGeom>
            <a:solidFill>
              <a:srgbClr val="EDE9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5"/>
            <p:cNvSpPr/>
            <p:nvPr/>
          </p:nvSpPr>
          <p:spPr>
            <a:xfrm>
              <a:off x="2479201" y="2692334"/>
              <a:ext cx="337722" cy="336686"/>
            </a:xfrm>
            <a:custGeom>
              <a:rect b="b" l="l" r="r" t="t"/>
              <a:pathLst>
                <a:path extrusionOk="0" h="6180" w="6199">
                  <a:moveTo>
                    <a:pt x="4402" y="1"/>
                  </a:moveTo>
                  <a:cubicBezTo>
                    <a:pt x="4264" y="1"/>
                    <a:pt x="4105" y="18"/>
                    <a:pt x="3921" y="50"/>
                  </a:cubicBezTo>
                  <a:cubicBezTo>
                    <a:pt x="2630" y="297"/>
                    <a:pt x="1511" y="806"/>
                    <a:pt x="799" y="1638"/>
                  </a:cubicBezTo>
                  <a:cubicBezTo>
                    <a:pt x="530" y="1949"/>
                    <a:pt x="318" y="2312"/>
                    <a:pt x="177" y="2721"/>
                  </a:cubicBezTo>
                  <a:cubicBezTo>
                    <a:pt x="170" y="2725"/>
                    <a:pt x="163" y="2732"/>
                    <a:pt x="159" y="2736"/>
                  </a:cubicBezTo>
                  <a:cubicBezTo>
                    <a:pt x="71" y="2813"/>
                    <a:pt x="22" y="2915"/>
                    <a:pt x="1" y="3029"/>
                  </a:cubicBezTo>
                  <a:cubicBezTo>
                    <a:pt x="291" y="2651"/>
                    <a:pt x="678" y="2361"/>
                    <a:pt x="1112" y="2167"/>
                  </a:cubicBezTo>
                  <a:cubicBezTo>
                    <a:pt x="1850" y="1708"/>
                    <a:pt x="2669" y="1200"/>
                    <a:pt x="3456" y="1200"/>
                  </a:cubicBezTo>
                  <a:cubicBezTo>
                    <a:pt x="3893" y="1200"/>
                    <a:pt x="4317" y="1359"/>
                    <a:pt x="4712" y="1772"/>
                  </a:cubicBezTo>
                  <a:cubicBezTo>
                    <a:pt x="5686" y="2809"/>
                    <a:pt x="5933" y="4757"/>
                    <a:pt x="6007" y="6180"/>
                  </a:cubicBezTo>
                  <a:cubicBezTo>
                    <a:pt x="6127" y="6021"/>
                    <a:pt x="6198" y="5795"/>
                    <a:pt x="6190" y="5523"/>
                  </a:cubicBezTo>
                  <a:cubicBezTo>
                    <a:pt x="6187" y="5453"/>
                    <a:pt x="6187" y="5386"/>
                    <a:pt x="6184" y="5316"/>
                  </a:cubicBezTo>
                  <a:cubicBezTo>
                    <a:pt x="6124" y="3762"/>
                    <a:pt x="5887" y="2249"/>
                    <a:pt x="5319" y="767"/>
                  </a:cubicBezTo>
                  <a:cubicBezTo>
                    <a:pt x="5301" y="724"/>
                    <a:pt x="5283" y="682"/>
                    <a:pt x="5270" y="640"/>
                  </a:cubicBezTo>
                  <a:cubicBezTo>
                    <a:pt x="5083" y="230"/>
                    <a:pt x="4878" y="50"/>
                    <a:pt x="4557" y="8"/>
                  </a:cubicBezTo>
                  <a:cubicBezTo>
                    <a:pt x="4508" y="4"/>
                    <a:pt x="4454" y="1"/>
                    <a:pt x="4402" y="1"/>
                  </a:cubicBezTo>
                  <a:close/>
                </a:path>
              </a:pathLst>
            </a:custGeom>
            <a:solidFill>
              <a:srgbClr val="ED8FA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2151989" y="3332157"/>
              <a:ext cx="6211" cy="490"/>
            </a:xfrm>
            <a:custGeom>
              <a:rect b="b" l="l" r="r" t="t"/>
              <a:pathLst>
                <a:path extrusionOk="0" h="9" w="114">
                  <a:moveTo>
                    <a:pt x="57" y="1"/>
                  </a:moveTo>
                  <a:cubicBezTo>
                    <a:pt x="36" y="1"/>
                    <a:pt x="18" y="4"/>
                    <a:pt x="0" y="9"/>
                  </a:cubicBezTo>
                  <a:cubicBezTo>
                    <a:pt x="18" y="4"/>
                    <a:pt x="36" y="1"/>
                    <a:pt x="57" y="1"/>
                  </a:cubicBezTo>
                  <a:cubicBezTo>
                    <a:pt x="75" y="1"/>
                    <a:pt x="96" y="4"/>
                    <a:pt x="114" y="9"/>
                  </a:cubicBezTo>
                  <a:cubicBezTo>
                    <a:pt x="96" y="4"/>
                    <a:pt x="75" y="1"/>
                    <a:pt x="57" y="1"/>
                  </a:cubicBezTo>
                  <a:close/>
                </a:path>
              </a:pathLst>
            </a:custGeom>
            <a:solidFill>
              <a:srgbClr val="EDAC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1915651" y="2836926"/>
              <a:ext cx="422274" cy="253822"/>
            </a:xfrm>
            <a:custGeom>
              <a:rect b="b" l="l" r="r" t="t"/>
              <a:pathLst>
                <a:path extrusionOk="0" h="4659" w="7751">
                  <a:moveTo>
                    <a:pt x="4211" y="0"/>
                  </a:moveTo>
                  <a:cubicBezTo>
                    <a:pt x="2574" y="18"/>
                    <a:pt x="1" y="858"/>
                    <a:pt x="224" y="2961"/>
                  </a:cubicBezTo>
                  <a:cubicBezTo>
                    <a:pt x="365" y="4330"/>
                    <a:pt x="1752" y="4659"/>
                    <a:pt x="3160" y="4659"/>
                  </a:cubicBezTo>
                  <a:cubicBezTo>
                    <a:pt x="4099" y="4659"/>
                    <a:pt x="5048" y="4511"/>
                    <a:pt x="5648" y="4433"/>
                  </a:cubicBezTo>
                  <a:cubicBezTo>
                    <a:pt x="6558" y="4309"/>
                    <a:pt x="7430" y="3890"/>
                    <a:pt x="7592" y="2895"/>
                  </a:cubicBezTo>
                  <a:cubicBezTo>
                    <a:pt x="7751" y="1924"/>
                    <a:pt x="7115" y="1052"/>
                    <a:pt x="6304" y="587"/>
                  </a:cubicBezTo>
                  <a:cubicBezTo>
                    <a:pt x="5874" y="339"/>
                    <a:pt x="5327" y="184"/>
                    <a:pt x="4748" y="124"/>
                  </a:cubicBezTo>
                  <a:cubicBezTo>
                    <a:pt x="4603" y="46"/>
                    <a:pt x="4431" y="0"/>
                    <a:pt x="4229" y="0"/>
                  </a:cubicBezTo>
                  <a:close/>
                </a:path>
              </a:pathLst>
            </a:custGeom>
            <a:solidFill>
              <a:srgbClr val="FFB0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5"/>
            <p:cNvSpPr/>
            <p:nvPr/>
          </p:nvSpPr>
          <p:spPr>
            <a:xfrm>
              <a:off x="2333247" y="2883235"/>
              <a:ext cx="182562" cy="169487"/>
            </a:xfrm>
            <a:custGeom>
              <a:rect b="b" l="l" r="r" t="t"/>
              <a:pathLst>
                <a:path extrusionOk="0" h="3111" w="3351">
                  <a:moveTo>
                    <a:pt x="1243" y="1"/>
                  </a:moveTo>
                  <a:cubicBezTo>
                    <a:pt x="598" y="1"/>
                    <a:pt x="1" y="788"/>
                    <a:pt x="245" y="1402"/>
                  </a:cubicBezTo>
                  <a:cubicBezTo>
                    <a:pt x="276" y="1486"/>
                    <a:pt x="312" y="1568"/>
                    <a:pt x="351" y="1649"/>
                  </a:cubicBezTo>
                  <a:cubicBezTo>
                    <a:pt x="365" y="2012"/>
                    <a:pt x="559" y="2355"/>
                    <a:pt x="869" y="2545"/>
                  </a:cubicBezTo>
                  <a:cubicBezTo>
                    <a:pt x="944" y="2644"/>
                    <a:pt x="1035" y="2726"/>
                    <a:pt x="1155" y="2796"/>
                  </a:cubicBezTo>
                  <a:cubicBezTo>
                    <a:pt x="1286" y="2874"/>
                    <a:pt x="1452" y="2926"/>
                    <a:pt x="1621" y="2941"/>
                  </a:cubicBezTo>
                  <a:cubicBezTo>
                    <a:pt x="1716" y="2986"/>
                    <a:pt x="1812" y="3025"/>
                    <a:pt x="1911" y="3064"/>
                  </a:cubicBezTo>
                  <a:cubicBezTo>
                    <a:pt x="1991" y="3096"/>
                    <a:pt x="2080" y="3110"/>
                    <a:pt x="2168" y="3110"/>
                  </a:cubicBezTo>
                  <a:cubicBezTo>
                    <a:pt x="2330" y="3110"/>
                    <a:pt x="2496" y="3068"/>
                    <a:pt x="2631" y="3008"/>
                  </a:cubicBezTo>
                  <a:cubicBezTo>
                    <a:pt x="2842" y="2919"/>
                    <a:pt x="3050" y="2768"/>
                    <a:pt x="3160" y="2556"/>
                  </a:cubicBezTo>
                  <a:cubicBezTo>
                    <a:pt x="3351" y="2200"/>
                    <a:pt x="3343" y="1797"/>
                    <a:pt x="3160" y="1458"/>
                  </a:cubicBezTo>
                  <a:cubicBezTo>
                    <a:pt x="3075" y="1120"/>
                    <a:pt x="2859" y="763"/>
                    <a:pt x="2602" y="541"/>
                  </a:cubicBezTo>
                  <a:cubicBezTo>
                    <a:pt x="2217" y="206"/>
                    <a:pt x="1815" y="47"/>
                    <a:pt x="1310" y="4"/>
                  </a:cubicBezTo>
                  <a:cubicBezTo>
                    <a:pt x="1289" y="1"/>
                    <a:pt x="1265" y="1"/>
                    <a:pt x="1243" y="1"/>
                  </a:cubicBezTo>
                  <a:close/>
                </a:path>
              </a:pathLst>
            </a:custGeom>
            <a:solidFill>
              <a:srgbClr val="FFB0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5"/>
            <p:cNvSpPr/>
            <p:nvPr/>
          </p:nvSpPr>
          <p:spPr>
            <a:xfrm>
              <a:off x="1673647" y="2818294"/>
              <a:ext cx="116751" cy="110594"/>
            </a:xfrm>
            <a:custGeom>
              <a:rect b="b" l="l" r="r" t="t"/>
              <a:pathLst>
                <a:path extrusionOk="0" h="2030" w="2143">
                  <a:moveTo>
                    <a:pt x="1701" y="0"/>
                  </a:moveTo>
                  <a:cubicBezTo>
                    <a:pt x="1504" y="21"/>
                    <a:pt x="1285" y="35"/>
                    <a:pt x="1105" y="131"/>
                  </a:cubicBezTo>
                  <a:cubicBezTo>
                    <a:pt x="928" y="219"/>
                    <a:pt x="766" y="364"/>
                    <a:pt x="621" y="494"/>
                  </a:cubicBezTo>
                  <a:cubicBezTo>
                    <a:pt x="314" y="780"/>
                    <a:pt x="1" y="1136"/>
                    <a:pt x="57" y="1581"/>
                  </a:cubicBezTo>
                  <a:cubicBezTo>
                    <a:pt x="89" y="1839"/>
                    <a:pt x="276" y="2030"/>
                    <a:pt x="505" y="2030"/>
                  </a:cubicBezTo>
                  <a:cubicBezTo>
                    <a:pt x="579" y="2030"/>
                    <a:pt x="653" y="2012"/>
                    <a:pt x="734" y="1969"/>
                  </a:cubicBezTo>
                  <a:cubicBezTo>
                    <a:pt x="1038" y="1810"/>
                    <a:pt x="1151" y="1546"/>
                    <a:pt x="1369" y="1299"/>
                  </a:cubicBezTo>
                  <a:cubicBezTo>
                    <a:pt x="1465" y="1189"/>
                    <a:pt x="1574" y="1101"/>
                    <a:pt x="1680" y="999"/>
                  </a:cubicBezTo>
                  <a:cubicBezTo>
                    <a:pt x="1789" y="893"/>
                    <a:pt x="1867" y="755"/>
                    <a:pt x="1966" y="639"/>
                  </a:cubicBezTo>
                  <a:cubicBezTo>
                    <a:pt x="2143" y="431"/>
                    <a:pt x="2061" y="0"/>
                    <a:pt x="1744" y="0"/>
                  </a:cubicBezTo>
                  <a:close/>
                </a:path>
              </a:pathLst>
            </a:custGeom>
            <a:solidFill>
              <a:srgbClr val="FFB0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2670320" y="2830988"/>
              <a:ext cx="89456" cy="121926"/>
            </a:xfrm>
            <a:custGeom>
              <a:rect b="b" l="l" r="r" t="t"/>
              <a:pathLst>
                <a:path extrusionOk="0" h="2238" w="1642">
                  <a:moveTo>
                    <a:pt x="308" y="0"/>
                  </a:moveTo>
                  <a:cubicBezTo>
                    <a:pt x="131" y="0"/>
                    <a:pt x="1" y="219"/>
                    <a:pt x="86" y="395"/>
                  </a:cubicBezTo>
                  <a:cubicBezTo>
                    <a:pt x="213" y="653"/>
                    <a:pt x="340" y="932"/>
                    <a:pt x="435" y="1204"/>
                  </a:cubicBezTo>
                  <a:cubicBezTo>
                    <a:pt x="530" y="1482"/>
                    <a:pt x="562" y="1789"/>
                    <a:pt x="731" y="2036"/>
                  </a:cubicBezTo>
                  <a:cubicBezTo>
                    <a:pt x="816" y="2167"/>
                    <a:pt x="978" y="2237"/>
                    <a:pt x="1133" y="2237"/>
                  </a:cubicBezTo>
                  <a:cubicBezTo>
                    <a:pt x="1310" y="2237"/>
                    <a:pt x="1479" y="2142"/>
                    <a:pt x="1514" y="1934"/>
                  </a:cubicBezTo>
                  <a:cubicBezTo>
                    <a:pt x="1642" y="1178"/>
                    <a:pt x="1045" y="420"/>
                    <a:pt x="438" y="39"/>
                  </a:cubicBezTo>
                  <a:cubicBezTo>
                    <a:pt x="396" y="10"/>
                    <a:pt x="350" y="0"/>
                    <a:pt x="308" y="0"/>
                  </a:cubicBezTo>
                  <a:close/>
                </a:path>
              </a:pathLst>
            </a:custGeom>
            <a:solidFill>
              <a:srgbClr val="FFB0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1864385" y="3255666"/>
              <a:ext cx="41568" cy="41568"/>
            </a:xfrm>
            <a:custGeom>
              <a:rect b="b" l="l" r="r" t="t"/>
              <a:pathLst>
                <a:path extrusionOk="0" h="763" w="763">
                  <a:moveTo>
                    <a:pt x="381" y="1"/>
                  </a:moveTo>
                  <a:cubicBezTo>
                    <a:pt x="170" y="1"/>
                    <a:pt x="0" y="173"/>
                    <a:pt x="0" y="382"/>
                  </a:cubicBezTo>
                  <a:cubicBezTo>
                    <a:pt x="0" y="594"/>
                    <a:pt x="170" y="763"/>
                    <a:pt x="381" y="763"/>
                  </a:cubicBezTo>
                  <a:cubicBezTo>
                    <a:pt x="590" y="763"/>
                    <a:pt x="762" y="594"/>
                    <a:pt x="762" y="382"/>
                  </a:cubicBezTo>
                  <a:cubicBezTo>
                    <a:pt x="762" y="173"/>
                    <a:pt x="590" y="1"/>
                    <a:pt x="3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5"/>
            <p:cNvSpPr/>
            <p:nvPr/>
          </p:nvSpPr>
          <p:spPr>
            <a:xfrm>
              <a:off x="2428261" y="3255666"/>
              <a:ext cx="41623" cy="41568"/>
            </a:xfrm>
            <a:custGeom>
              <a:rect b="b" l="l" r="r" t="t"/>
              <a:pathLst>
                <a:path extrusionOk="0" h="763" w="764">
                  <a:moveTo>
                    <a:pt x="382" y="1"/>
                  </a:moveTo>
                  <a:cubicBezTo>
                    <a:pt x="170" y="1"/>
                    <a:pt x="1" y="173"/>
                    <a:pt x="1" y="382"/>
                  </a:cubicBezTo>
                  <a:cubicBezTo>
                    <a:pt x="1" y="594"/>
                    <a:pt x="170" y="763"/>
                    <a:pt x="382" y="763"/>
                  </a:cubicBezTo>
                  <a:cubicBezTo>
                    <a:pt x="590" y="763"/>
                    <a:pt x="763" y="594"/>
                    <a:pt x="763" y="382"/>
                  </a:cubicBezTo>
                  <a:cubicBezTo>
                    <a:pt x="763" y="173"/>
                    <a:pt x="590" y="1"/>
                    <a:pt x="3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98" name="Google Shape;698;p5"/>
            <p:cNvGrpSpPr/>
            <p:nvPr/>
          </p:nvGrpSpPr>
          <p:grpSpPr>
            <a:xfrm>
              <a:off x="1597163" y="3114375"/>
              <a:ext cx="1216400" cy="342600"/>
              <a:chOff x="1597163" y="3114375"/>
              <a:chExt cx="1216400" cy="342600"/>
            </a:xfrm>
          </p:grpSpPr>
          <p:sp>
            <p:nvSpPr>
              <p:cNvPr id="699" name="Google Shape;699;p5"/>
              <p:cNvSpPr/>
              <p:nvPr/>
            </p:nvSpPr>
            <p:spPr>
              <a:xfrm>
                <a:off x="1713863" y="3114375"/>
                <a:ext cx="342600" cy="342600"/>
              </a:xfrm>
              <a:prstGeom prst="ellipse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0" name="Google Shape;700;p5"/>
              <p:cNvSpPr/>
              <p:nvPr/>
            </p:nvSpPr>
            <p:spPr>
              <a:xfrm>
                <a:off x="2370163" y="3114375"/>
                <a:ext cx="342600" cy="342600"/>
              </a:xfrm>
              <a:prstGeom prst="ellipse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01" name="Google Shape;701;p5"/>
              <p:cNvCxnSpPr>
                <a:stCxn id="699" idx="2"/>
              </p:cNvCxnSpPr>
              <p:nvPr/>
            </p:nvCxnSpPr>
            <p:spPr>
              <a:xfrm rot="10800000">
                <a:off x="1597163" y="3285675"/>
                <a:ext cx="116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702" name="Google Shape;702;p5"/>
              <p:cNvCxnSpPr>
                <a:stCxn id="700" idx="6"/>
              </p:cNvCxnSpPr>
              <p:nvPr/>
            </p:nvCxnSpPr>
            <p:spPr>
              <a:xfrm>
                <a:off x="2712763" y="3285675"/>
                <a:ext cx="1008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703" name="Google Shape;703;p5"/>
              <p:cNvCxnSpPr>
                <a:stCxn id="699" idx="7"/>
                <a:endCxn id="700" idx="1"/>
              </p:cNvCxnSpPr>
              <p:nvPr/>
            </p:nvCxnSpPr>
            <p:spPr>
              <a:xfrm flipH="1" rot="-5400000">
                <a:off x="2212990" y="2957848"/>
                <a:ext cx="600" cy="414000"/>
              </a:xfrm>
              <a:prstGeom prst="curvedConnector3">
                <a:avLst>
                  <a:gd fmla="val -21782935" name="adj1"/>
                </a:avLst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704" name="Google Shape;704;p5"/>
            <p:cNvGrpSpPr/>
            <p:nvPr/>
          </p:nvGrpSpPr>
          <p:grpSpPr>
            <a:xfrm>
              <a:off x="2039105" y="3222215"/>
              <a:ext cx="342679" cy="289997"/>
              <a:chOff x="2039105" y="3222215"/>
              <a:chExt cx="342679" cy="289997"/>
            </a:xfrm>
          </p:grpSpPr>
          <p:sp>
            <p:nvSpPr>
              <p:cNvPr id="705" name="Google Shape;705;p5"/>
              <p:cNvSpPr/>
              <p:nvPr/>
            </p:nvSpPr>
            <p:spPr>
              <a:xfrm>
                <a:off x="2039105" y="3222215"/>
                <a:ext cx="342679" cy="289997"/>
              </a:xfrm>
              <a:custGeom>
                <a:rect b="b" l="l" r="r" t="t"/>
                <a:pathLst>
                  <a:path extrusionOk="0" h="5323" w="6290">
                    <a:moveTo>
                      <a:pt x="3145" y="1"/>
                    </a:moveTo>
                    <a:cubicBezTo>
                      <a:pt x="1409" y="1"/>
                      <a:pt x="1" y="1190"/>
                      <a:pt x="1" y="2662"/>
                    </a:cubicBezTo>
                    <a:cubicBezTo>
                      <a:pt x="1" y="4133"/>
                      <a:pt x="1409" y="5322"/>
                      <a:pt x="3145" y="5322"/>
                    </a:cubicBezTo>
                    <a:cubicBezTo>
                      <a:pt x="4882" y="5322"/>
                      <a:pt x="6289" y="4133"/>
                      <a:pt x="6289" y="2662"/>
                    </a:cubicBezTo>
                    <a:cubicBezTo>
                      <a:pt x="6289" y="1190"/>
                      <a:pt x="4882" y="1"/>
                      <a:pt x="3145" y="1"/>
                    </a:cubicBezTo>
                    <a:close/>
                  </a:path>
                </a:pathLst>
              </a:custGeom>
              <a:solidFill>
                <a:srgbClr val="FFBDC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6" name="Google Shape;706;p5"/>
              <p:cNvSpPr/>
              <p:nvPr/>
            </p:nvSpPr>
            <p:spPr>
              <a:xfrm>
                <a:off x="2134119" y="3332157"/>
                <a:ext cx="41950" cy="70061"/>
              </a:xfrm>
              <a:custGeom>
                <a:rect b="b" l="l" r="r" t="t"/>
                <a:pathLst>
                  <a:path extrusionOk="0" h="1286" w="770">
                    <a:moveTo>
                      <a:pt x="385" y="1"/>
                    </a:moveTo>
                    <a:cubicBezTo>
                      <a:pt x="170" y="1"/>
                      <a:pt x="0" y="291"/>
                      <a:pt x="0" y="644"/>
                    </a:cubicBezTo>
                    <a:cubicBezTo>
                      <a:pt x="0" y="996"/>
                      <a:pt x="170" y="1286"/>
                      <a:pt x="385" y="1286"/>
                    </a:cubicBezTo>
                    <a:cubicBezTo>
                      <a:pt x="597" y="1286"/>
                      <a:pt x="769" y="996"/>
                      <a:pt x="769" y="644"/>
                    </a:cubicBezTo>
                    <a:cubicBezTo>
                      <a:pt x="769" y="291"/>
                      <a:pt x="597" y="1"/>
                      <a:pt x="385" y="1"/>
                    </a:cubicBezTo>
                    <a:close/>
                  </a:path>
                </a:pathLst>
              </a:custGeom>
              <a:solidFill>
                <a:srgbClr val="FF9C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7" name="Google Shape;707;p5"/>
              <p:cNvSpPr/>
              <p:nvPr/>
            </p:nvSpPr>
            <p:spPr>
              <a:xfrm>
                <a:off x="2244280" y="3332157"/>
                <a:ext cx="42168" cy="70061"/>
              </a:xfrm>
              <a:custGeom>
                <a:rect b="b" l="l" r="r" t="t"/>
                <a:pathLst>
                  <a:path extrusionOk="0" h="1286" w="774">
                    <a:moveTo>
                      <a:pt x="389" y="1"/>
                    </a:moveTo>
                    <a:cubicBezTo>
                      <a:pt x="173" y="1"/>
                      <a:pt x="0" y="291"/>
                      <a:pt x="0" y="644"/>
                    </a:cubicBezTo>
                    <a:cubicBezTo>
                      <a:pt x="0" y="996"/>
                      <a:pt x="173" y="1286"/>
                      <a:pt x="389" y="1286"/>
                    </a:cubicBezTo>
                    <a:cubicBezTo>
                      <a:pt x="601" y="1286"/>
                      <a:pt x="773" y="996"/>
                      <a:pt x="773" y="644"/>
                    </a:cubicBezTo>
                    <a:cubicBezTo>
                      <a:pt x="773" y="291"/>
                      <a:pt x="601" y="1"/>
                      <a:pt x="389" y="1"/>
                    </a:cubicBezTo>
                    <a:close/>
                  </a:path>
                </a:pathLst>
              </a:custGeom>
              <a:solidFill>
                <a:srgbClr val="FF9C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8" name="Google Shape;708;p5"/>
              <p:cNvSpPr/>
              <p:nvPr/>
            </p:nvSpPr>
            <p:spPr>
              <a:xfrm>
                <a:off x="2136407" y="3332157"/>
                <a:ext cx="36556" cy="19340"/>
              </a:xfrm>
              <a:custGeom>
                <a:rect b="b" l="l" r="r" t="t"/>
                <a:pathLst>
                  <a:path extrusionOk="0" h="355" w="671">
                    <a:moveTo>
                      <a:pt x="343" y="1"/>
                    </a:moveTo>
                    <a:cubicBezTo>
                      <a:pt x="322" y="1"/>
                      <a:pt x="304" y="4"/>
                      <a:pt x="286" y="9"/>
                    </a:cubicBezTo>
                    <a:cubicBezTo>
                      <a:pt x="159" y="40"/>
                      <a:pt x="57" y="170"/>
                      <a:pt x="1" y="354"/>
                    </a:cubicBezTo>
                    <a:cubicBezTo>
                      <a:pt x="29" y="340"/>
                      <a:pt x="57" y="326"/>
                      <a:pt x="89" y="315"/>
                    </a:cubicBezTo>
                    <a:cubicBezTo>
                      <a:pt x="180" y="284"/>
                      <a:pt x="276" y="269"/>
                      <a:pt x="371" y="269"/>
                    </a:cubicBezTo>
                    <a:cubicBezTo>
                      <a:pt x="473" y="269"/>
                      <a:pt x="572" y="287"/>
                      <a:pt x="671" y="315"/>
                    </a:cubicBezTo>
                    <a:cubicBezTo>
                      <a:pt x="615" y="153"/>
                      <a:pt x="516" y="36"/>
                      <a:pt x="400" y="9"/>
                    </a:cubicBezTo>
                    <a:cubicBezTo>
                      <a:pt x="382" y="4"/>
                      <a:pt x="361" y="1"/>
                      <a:pt x="343" y="1"/>
                    </a:cubicBezTo>
                    <a:close/>
                  </a:path>
                </a:pathLst>
              </a:custGeom>
              <a:solidFill>
                <a:srgbClr val="ED8EA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9" name="Google Shape;709;p5"/>
              <p:cNvSpPr/>
              <p:nvPr/>
            </p:nvSpPr>
            <p:spPr>
              <a:xfrm>
                <a:off x="2245424" y="3332157"/>
                <a:ext cx="40043" cy="25878"/>
              </a:xfrm>
              <a:custGeom>
                <a:rect b="b" l="l" r="r" t="t"/>
                <a:pathLst>
                  <a:path extrusionOk="0" h="475" w="735">
                    <a:moveTo>
                      <a:pt x="368" y="1"/>
                    </a:moveTo>
                    <a:cubicBezTo>
                      <a:pt x="194" y="1"/>
                      <a:pt x="50" y="191"/>
                      <a:pt x="0" y="453"/>
                    </a:cubicBezTo>
                    <a:cubicBezTo>
                      <a:pt x="15" y="446"/>
                      <a:pt x="25" y="439"/>
                      <a:pt x="39" y="435"/>
                    </a:cubicBezTo>
                    <a:cubicBezTo>
                      <a:pt x="124" y="407"/>
                      <a:pt x="220" y="396"/>
                      <a:pt x="311" y="396"/>
                    </a:cubicBezTo>
                    <a:cubicBezTo>
                      <a:pt x="456" y="396"/>
                      <a:pt x="604" y="424"/>
                      <a:pt x="735" y="474"/>
                    </a:cubicBezTo>
                    <a:cubicBezTo>
                      <a:pt x="692" y="202"/>
                      <a:pt x="544" y="1"/>
                      <a:pt x="368" y="1"/>
                    </a:cubicBezTo>
                    <a:close/>
                  </a:path>
                </a:pathLst>
              </a:custGeom>
              <a:solidFill>
                <a:srgbClr val="ED8EA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0" name="Google Shape;710;p5"/>
              <p:cNvSpPr/>
              <p:nvPr/>
            </p:nvSpPr>
            <p:spPr>
              <a:xfrm>
                <a:off x="2086612" y="3243190"/>
                <a:ext cx="253441" cy="74638"/>
              </a:xfrm>
              <a:custGeom>
                <a:rect b="b" l="l" r="r" t="t"/>
                <a:pathLst>
                  <a:path extrusionOk="0" h="1370" w="4652">
                    <a:moveTo>
                      <a:pt x="2167" y="0"/>
                    </a:moveTo>
                    <a:cubicBezTo>
                      <a:pt x="2090" y="0"/>
                      <a:pt x="2008" y="4"/>
                      <a:pt x="1931" y="11"/>
                    </a:cubicBezTo>
                    <a:cubicBezTo>
                      <a:pt x="1409" y="21"/>
                      <a:pt x="894" y="142"/>
                      <a:pt x="424" y="381"/>
                    </a:cubicBezTo>
                    <a:cubicBezTo>
                      <a:pt x="1" y="596"/>
                      <a:pt x="269" y="1137"/>
                      <a:pt x="661" y="1137"/>
                    </a:cubicBezTo>
                    <a:cubicBezTo>
                      <a:pt x="721" y="1137"/>
                      <a:pt x="780" y="1126"/>
                      <a:pt x="840" y="1098"/>
                    </a:cubicBezTo>
                    <a:cubicBezTo>
                      <a:pt x="1331" y="889"/>
                      <a:pt x="1811" y="773"/>
                      <a:pt x="2283" y="773"/>
                    </a:cubicBezTo>
                    <a:cubicBezTo>
                      <a:pt x="2863" y="773"/>
                      <a:pt x="3431" y="946"/>
                      <a:pt x="3982" y="1316"/>
                    </a:cubicBezTo>
                    <a:cubicBezTo>
                      <a:pt x="4034" y="1352"/>
                      <a:pt x="4088" y="1370"/>
                      <a:pt x="4140" y="1370"/>
                    </a:cubicBezTo>
                    <a:cubicBezTo>
                      <a:pt x="4412" y="1370"/>
                      <a:pt x="4652" y="981"/>
                      <a:pt x="4394" y="780"/>
                    </a:cubicBezTo>
                    <a:cubicBezTo>
                      <a:pt x="4370" y="762"/>
                      <a:pt x="4345" y="748"/>
                      <a:pt x="4324" y="731"/>
                    </a:cubicBezTo>
                    <a:lnTo>
                      <a:pt x="4324" y="727"/>
                    </a:lnTo>
                    <a:cubicBezTo>
                      <a:pt x="4306" y="717"/>
                      <a:pt x="4288" y="706"/>
                      <a:pt x="4270" y="692"/>
                    </a:cubicBezTo>
                    <a:cubicBezTo>
                      <a:pt x="3678" y="272"/>
                      <a:pt x="2912" y="0"/>
                      <a:pt x="2167" y="0"/>
                    </a:cubicBezTo>
                    <a:close/>
                  </a:path>
                </a:pathLst>
              </a:custGeom>
              <a:solidFill>
                <a:srgbClr val="FFCAD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11" name="Google Shape;711;p5"/>
            <p:cNvSpPr/>
            <p:nvPr/>
          </p:nvSpPr>
          <p:spPr>
            <a:xfrm rot="1280644">
              <a:off x="2491210" y="1500482"/>
              <a:ext cx="1388860" cy="925684"/>
            </a:xfrm>
            <a:prstGeom prst="cloudCallout">
              <a:avLst>
                <a:gd fmla="val -20833" name="adj1"/>
                <a:gd fmla="val 6250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12" name="Google Shape;712;p5"/>
            <p:cNvGrpSpPr/>
            <p:nvPr/>
          </p:nvGrpSpPr>
          <p:grpSpPr>
            <a:xfrm>
              <a:off x="2759763" y="1592204"/>
              <a:ext cx="902919" cy="702052"/>
              <a:chOff x="2759763" y="1592204"/>
              <a:chExt cx="902919" cy="702052"/>
            </a:xfrm>
          </p:grpSpPr>
          <p:sp>
            <p:nvSpPr>
              <p:cNvPr id="713" name="Google Shape;713;p5"/>
              <p:cNvSpPr/>
              <p:nvPr/>
            </p:nvSpPr>
            <p:spPr>
              <a:xfrm>
                <a:off x="2759763" y="1724725"/>
                <a:ext cx="316546" cy="372144"/>
              </a:xfrm>
              <a:custGeom>
                <a:rect b="b" l="l" r="r" t="t"/>
                <a:pathLst>
                  <a:path extrusionOk="0" h="27965" w="23787">
                    <a:moveTo>
                      <a:pt x="4114" y="5444"/>
                    </a:moveTo>
                    <a:lnTo>
                      <a:pt x="12157" y="12663"/>
                    </a:lnTo>
                    <a:lnTo>
                      <a:pt x="4623" y="16263"/>
                    </a:lnTo>
                    <a:lnTo>
                      <a:pt x="4114" y="5444"/>
                    </a:lnTo>
                    <a:close/>
                    <a:moveTo>
                      <a:pt x="4259" y="1"/>
                    </a:moveTo>
                    <a:lnTo>
                      <a:pt x="0" y="2033"/>
                    </a:lnTo>
                    <a:lnTo>
                      <a:pt x="852" y="27964"/>
                    </a:lnTo>
                    <a:lnTo>
                      <a:pt x="5110" y="25927"/>
                    </a:lnTo>
                    <a:lnTo>
                      <a:pt x="4839" y="20489"/>
                    </a:lnTo>
                    <a:lnTo>
                      <a:pt x="15310" y="15479"/>
                    </a:lnTo>
                    <a:lnTo>
                      <a:pt x="19375" y="19106"/>
                    </a:lnTo>
                    <a:lnTo>
                      <a:pt x="23786" y="16997"/>
                    </a:lnTo>
                    <a:lnTo>
                      <a:pt x="425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4" name="Google Shape;714;p5"/>
              <p:cNvSpPr/>
              <p:nvPr/>
            </p:nvSpPr>
            <p:spPr>
              <a:xfrm>
                <a:off x="3095959" y="1592204"/>
                <a:ext cx="349348" cy="365730"/>
              </a:xfrm>
              <a:custGeom>
                <a:rect b="b" l="l" r="r" t="t"/>
                <a:pathLst>
                  <a:path extrusionOk="0" h="27483" w="26252">
                    <a:moveTo>
                      <a:pt x="12765" y="5533"/>
                    </a:moveTo>
                    <a:lnTo>
                      <a:pt x="17956" y="8057"/>
                    </a:lnTo>
                    <a:cubicBezTo>
                      <a:pt x="20073" y="9053"/>
                      <a:pt x="20898" y="10621"/>
                      <a:pt x="20110" y="12238"/>
                    </a:cubicBezTo>
                    <a:cubicBezTo>
                      <a:pt x="19600" y="13286"/>
                      <a:pt x="18721" y="13819"/>
                      <a:pt x="17619" y="13819"/>
                    </a:cubicBezTo>
                    <a:cubicBezTo>
                      <a:pt x="16960" y="13819"/>
                      <a:pt x="16221" y="13628"/>
                      <a:pt x="15433" y="13243"/>
                    </a:cubicBezTo>
                    <a:lnTo>
                      <a:pt x="10242" y="10719"/>
                    </a:lnTo>
                    <a:lnTo>
                      <a:pt x="12765" y="5533"/>
                    </a:lnTo>
                    <a:close/>
                    <a:moveTo>
                      <a:pt x="8566" y="14167"/>
                    </a:moveTo>
                    <a:lnTo>
                      <a:pt x="13753" y="16694"/>
                    </a:lnTo>
                    <a:cubicBezTo>
                      <a:pt x="16361" y="17925"/>
                      <a:pt x="17397" y="19753"/>
                      <a:pt x="16550" y="21493"/>
                    </a:cubicBezTo>
                    <a:cubicBezTo>
                      <a:pt x="16022" y="22577"/>
                      <a:pt x="15078" y="23128"/>
                      <a:pt x="13861" y="23128"/>
                    </a:cubicBezTo>
                    <a:cubicBezTo>
                      <a:pt x="13023" y="23128"/>
                      <a:pt x="12056" y="22867"/>
                      <a:pt x="11004" y="22340"/>
                    </a:cubicBezTo>
                    <a:lnTo>
                      <a:pt x="5817" y="19813"/>
                    </a:lnTo>
                    <a:lnTo>
                      <a:pt x="8566" y="14167"/>
                    </a:lnTo>
                    <a:close/>
                    <a:moveTo>
                      <a:pt x="10400" y="1"/>
                    </a:moveTo>
                    <a:lnTo>
                      <a:pt x="0" y="21362"/>
                    </a:lnTo>
                    <a:lnTo>
                      <a:pt x="9769" y="26116"/>
                    </a:lnTo>
                    <a:cubicBezTo>
                      <a:pt x="11646" y="27031"/>
                      <a:pt x="13410" y="27483"/>
                      <a:pt x="14971" y="27483"/>
                    </a:cubicBezTo>
                    <a:cubicBezTo>
                      <a:pt x="17467" y="27483"/>
                      <a:pt x="19445" y="26329"/>
                      <a:pt x="20543" y="24075"/>
                    </a:cubicBezTo>
                    <a:cubicBezTo>
                      <a:pt x="21921" y="21236"/>
                      <a:pt x="21209" y="18357"/>
                      <a:pt x="18623" y="16460"/>
                    </a:cubicBezTo>
                    <a:lnTo>
                      <a:pt x="18623" y="16460"/>
                    </a:lnTo>
                    <a:cubicBezTo>
                      <a:pt x="19062" y="16553"/>
                      <a:pt x="19491" y="16598"/>
                      <a:pt x="19908" y="16598"/>
                    </a:cubicBezTo>
                    <a:cubicBezTo>
                      <a:pt x="21962" y="16598"/>
                      <a:pt x="23695" y="15496"/>
                      <a:pt x="24648" y="13541"/>
                    </a:cubicBezTo>
                    <a:cubicBezTo>
                      <a:pt x="26251" y="10247"/>
                      <a:pt x="24440" y="6836"/>
                      <a:pt x="19894" y="4624"/>
                    </a:cubicBezTo>
                    <a:lnTo>
                      <a:pt x="1040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5" name="Google Shape;715;p5"/>
              <p:cNvSpPr/>
              <p:nvPr/>
            </p:nvSpPr>
            <p:spPr>
              <a:xfrm>
                <a:off x="3311311" y="1970870"/>
                <a:ext cx="351371" cy="323386"/>
              </a:xfrm>
              <a:custGeom>
                <a:rect b="b" l="l" r="r" t="t"/>
                <a:pathLst>
                  <a:path extrusionOk="0" h="24301" w="26404">
                    <a:moveTo>
                      <a:pt x="13645" y="0"/>
                    </a:moveTo>
                    <a:cubicBezTo>
                      <a:pt x="9707" y="0"/>
                      <a:pt x="5973" y="1901"/>
                      <a:pt x="3694" y="5467"/>
                    </a:cubicBezTo>
                    <a:cubicBezTo>
                      <a:pt x="0" y="11242"/>
                      <a:pt x="1716" y="18583"/>
                      <a:pt x="7610" y="22345"/>
                    </a:cubicBezTo>
                    <a:cubicBezTo>
                      <a:pt x="9647" y="23648"/>
                      <a:pt x="12140" y="24300"/>
                      <a:pt x="14622" y="24300"/>
                    </a:cubicBezTo>
                    <a:cubicBezTo>
                      <a:pt x="15659" y="24300"/>
                      <a:pt x="16694" y="24187"/>
                      <a:pt x="17694" y="23958"/>
                    </a:cubicBezTo>
                    <a:lnTo>
                      <a:pt x="17045" y="19997"/>
                    </a:lnTo>
                    <a:cubicBezTo>
                      <a:pt x="16364" y="20141"/>
                      <a:pt x="15669" y="20211"/>
                      <a:pt x="14979" y="20211"/>
                    </a:cubicBezTo>
                    <a:cubicBezTo>
                      <a:pt x="13217" y="20211"/>
                      <a:pt x="11487" y="19752"/>
                      <a:pt x="10111" y="18870"/>
                    </a:cubicBezTo>
                    <a:cubicBezTo>
                      <a:pt x="6335" y="16460"/>
                      <a:pt x="5254" y="11658"/>
                      <a:pt x="7647" y="7913"/>
                    </a:cubicBezTo>
                    <a:cubicBezTo>
                      <a:pt x="9159" y="5550"/>
                      <a:pt x="11652" y="4270"/>
                      <a:pt x="14238" y="4270"/>
                    </a:cubicBezTo>
                    <a:cubicBezTo>
                      <a:pt x="15720" y="4270"/>
                      <a:pt x="17233" y="4691"/>
                      <a:pt x="18609" y="5569"/>
                    </a:cubicBezTo>
                    <a:cubicBezTo>
                      <a:pt x="20582" y="6831"/>
                      <a:pt x="21975" y="9134"/>
                      <a:pt x="22381" y="11648"/>
                    </a:cubicBezTo>
                    <a:lnTo>
                      <a:pt x="26404" y="10269"/>
                    </a:lnTo>
                    <a:cubicBezTo>
                      <a:pt x="25719" y="7052"/>
                      <a:pt x="23588" y="3961"/>
                      <a:pt x="20726" y="2132"/>
                    </a:cubicBezTo>
                    <a:cubicBezTo>
                      <a:pt x="18475" y="693"/>
                      <a:pt x="16023" y="0"/>
                      <a:pt x="1364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" name="Google Shape;720;p6"/>
          <p:cNvGrpSpPr/>
          <p:nvPr/>
        </p:nvGrpSpPr>
        <p:grpSpPr>
          <a:xfrm>
            <a:off x="7339040" y="1376338"/>
            <a:ext cx="512229" cy="512304"/>
            <a:chOff x="7414946" y="3220873"/>
            <a:chExt cx="360091" cy="360118"/>
          </a:xfrm>
        </p:grpSpPr>
        <p:sp>
          <p:nvSpPr>
            <p:cNvPr id="721" name="Google Shape;721;p6"/>
            <p:cNvSpPr/>
            <p:nvPr/>
          </p:nvSpPr>
          <p:spPr>
            <a:xfrm>
              <a:off x="7414946" y="3305234"/>
              <a:ext cx="151619" cy="195389"/>
            </a:xfrm>
            <a:custGeom>
              <a:rect b="b" l="l" r="r" t="t"/>
              <a:pathLst>
                <a:path extrusionOk="0" h="7437" w="5771">
                  <a:moveTo>
                    <a:pt x="0" y="1"/>
                  </a:moveTo>
                  <a:lnTo>
                    <a:pt x="0" y="4572"/>
                  </a:lnTo>
                  <a:lnTo>
                    <a:pt x="5771" y="7437"/>
                  </a:lnTo>
                  <a:lnTo>
                    <a:pt x="4571" y="1360"/>
                  </a:lnTo>
                  <a:lnTo>
                    <a:pt x="902" y="2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2" name="Google Shape;722;p6"/>
            <p:cNvSpPr/>
            <p:nvPr/>
          </p:nvSpPr>
          <p:spPr>
            <a:xfrm>
              <a:off x="7414946" y="3425326"/>
              <a:ext cx="143789" cy="155665"/>
            </a:xfrm>
            <a:custGeom>
              <a:rect b="b" l="l" r="r" t="t"/>
              <a:pathLst>
                <a:path extrusionOk="0" h="5925" w="5473">
                  <a:moveTo>
                    <a:pt x="0" y="1"/>
                  </a:moveTo>
                  <a:lnTo>
                    <a:pt x="0" y="4572"/>
                  </a:lnTo>
                  <a:lnTo>
                    <a:pt x="4571" y="5924"/>
                  </a:lnTo>
                  <a:lnTo>
                    <a:pt x="5473" y="3642"/>
                  </a:lnTo>
                  <a:lnTo>
                    <a:pt x="4571" y="13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6"/>
            <p:cNvSpPr/>
            <p:nvPr/>
          </p:nvSpPr>
          <p:spPr>
            <a:xfrm>
              <a:off x="7735471" y="3430265"/>
              <a:ext cx="39566" cy="150725"/>
            </a:xfrm>
            <a:custGeom>
              <a:rect b="b" l="l" r="r" t="t"/>
              <a:pathLst>
                <a:path extrusionOk="0" h="5737" w="1506">
                  <a:moveTo>
                    <a:pt x="1" y="0"/>
                  </a:moveTo>
                  <a:lnTo>
                    <a:pt x="604" y="5466"/>
                  </a:lnTo>
                  <a:lnTo>
                    <a:pt x="1506" y="5736"/>
                  </a:lnTo>
                  <a:lnTo>
                    <a:pt x="1506" y="116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6"/>
            <p:cNvSpPr/>
            <p:nvPr/>
          </p:nvSpPr>
          <p:spPr>
            <a:xfrm>
              <a:off x="7623418" y="3393641"/>
              <a:ext cx="127947" cy="180229"/>
            </a:xfrm>
            <a:custGeom>
              <a:rect b="b" l="l" r="r" t="t"/>
              <a:pathLst>
                <a:path extrusionOk="0" h="6860" w="4870">
                  <a:moveTo>
                    <a:pt x="0" y="0"/>
                  </a:moveTo>
                  <a:lnTo>
                    <a:pt x="1200" y="5778"/>
                  </a:lnTo>
                  <a:lnTo>
                    <a:pt x="4869" y="6860"/>
                  </a:lnTo>
                  <a:lnTo>
                    <a:pt x="4869" y="22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5" name="Google Shape;725;p6"/>
            <p:cNvSpPr/>
            <p:nvPr/>
          </p:nvSpPr>
          <p:spPr>
            <a:xfrm>
              <a:off x="7535038" y="3420045"/>
              <a:ext cx="119908" cy="160945"/>
            </a:xfrm>
            <a:custGeom>
              <a:rect b="b" l="l" r="r" t="t"/>
              <a:pathLst>
                <a:path extrusionOk="0" h="6126" w="4564">
                  <a:moveTo>
                    <a:pt x="2282" y="1"/>
                  </a:moveTo>
                  <a:lnTo>
                    <a:pt x="0" y="1554"/>
                  </a:lnTo>
                  <a:lnTo>
                    <a:pt x="0" y="6125"/>
                  </a:lnTo>
                  <a:lnTo>
                    <a:pt x="4564" y="4773"/>
                  </a:lnTo>
                  <a:lnTo>
                    <a:pt x="4564" y="202"/>
                  </a:lnTo>
                  <a:lnTo>
                    <a:pt x="22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6" name="Google Shape;726;p6"/>
            <p:cNvSpPr/>
            <p:nvPr/>
          </p:nvSpPr>
          <p:spPr>
            <a:xfrm>
              <a:off x="7735471" y="3333845"/>
              <a:ext cx="39566" cy="127054"/>
            </a:xfrm>
            <a:custGeom>
              <a:rect b="b" l="l" r="r" t="t"/>
              <a:pathLst>
                <a:path extrusionOk="0" h="4836" w="1506">
                  <a:moveTo>
                    <a:pt x="604" y="1"/>
                  </a:moveTo>
                  <a:lnTo>
                    <a:pt x="1" y="2290"/>
                  </a:lnTo>
                  <a:lnTo>
                    <a:pt x="604" y="4572"/>
                  </a:lnTo>
                  <a:lnTo>
                    <a:pt x="1506" y="4835"/>
                  </a:lnTo>
                  <a:lnTo>
                    <a:pt x="1506" y="271"/>
                  </a:lnTo>
                  <a:lnTo>
                    <a:pt x="6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7" name="Google Shape;727;p6"/>
            <p:cNvSpPr/>
            <p:nvPr/>
          </p:nvSpPr>
          <p:spPr>
            <a:xfrm>
              <a:off x="7631248" y="3305234"/>
              <a:ext cx="120118" cy="148729"/>
            </a:xfrm>
            <a:custGeom>
              <a:rect b="b" l="l" r="r" t="t"/>
              <a:pathLst>
                <a:path extrusionOk="0" h="5661" w="4572">
                  <a:moveTo>
                    <a:pt x="902" y="1"/>
                  </a:moveTo>
                  <a:lnTo>
                    <a:pt x="0" y="2290"/>
                  </a:lnTo>
                  <a:lnTo>
                    <a:pt x="902" y="4572"/>
                  </a:lnTo>
                  <a:lnTo>
                    <a:pt x="4571" y="5661"/>
                  </a:lnTo>
                  <a:lnTo>
                    <a:pt x="4571" y="1090"/>
                  </a:lnTo>
                  <a:lnTo>
                    <a:pt x="9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6"/>
            <p:cNvSpPr/>
            <p:nvPr/>
          </p:nvSpPr>
          <p:spPr>
            <a:xfrm>
              <a:off x="7535038" y="3305234"/>
              <a:ext cx="119908" cy="155665"/>
            </a:xfrm>
            <a:custGeom>
              <a:rect b="b" l="l" r="r" t="t"/>
              <a:pathLst>
                <a:path extrusionOk="0" h="5925" w="4564">
                  <a:moveTo>
                    <a:pt x="4564" y="1"/>
                  </a:moveTo>
                  <a:lnTo>
                    <a:pt x="0" y="1360"/>
                  </a:lnTo>
                  <a:lnTo>
                    <a:pt x="0" y="5924"/>
                  </a:lnTo>
                  <a:lnTo>
                    <a:pt x="4564" y="4572"/>
                  </a:lnTo>
                  <a:lnTo>
                    <a:pt x="456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6"/>
            <p:cNvSpPr/>
            <p:nvPr/>
          </p:nvSpPr>
          <p:spPr>
            <a:xfrm>
              <a:off x="7654945" y="3220873"/>
              <a:ext cx="67258" cy="180807"/>
            </a:xfrm>
            <a:custGeom>
              <a:rect b="b" l="l" r="r" t="t"/>
              <a:pathLst>
                <a:path extrusionOk="0" h="6882" w="2560">
                  <a:moveTo>
                    <a:pt x="0" y="1"/>
                  </a:moveTo>
                  <a:lnTo>
                    <a:pt x="0" y="6881"/>
                  </a:lnTo>
                  <a:cubicBezTo>
                    <a:pt x="0" y="6881"/>
                    <a:pt x="2559" y="4322"/>
                    <a:pt x="2559" y="2560"/>
                  </a:cubicBezTo>
                  <a:cubicBezTo>
                    <a:pt x="2559" y="1145"/>
                    <a:pt x="1415" y="1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6"/>
            <p:cNvSpPr/>
            <p:nvPr/>
          </p:nvSpPr>
          <p:spPr>
            <a:xfrm>
              <a:off x="7587688" y="3220873"/>
              <a:ext cx="118831" cy="180807"/>
            </a:xfrm>
            <a:custGeom>
              <a:rect b="b" l="l" r="r" t="t"/>
              <a:pathLst>
                <a:path extrusionOk="0" h="6882" w="4523">
                  <a:moveTo>
                    <a:pt x="2560" y="1"/>
                  </a:moveTo>
                  <a:cubicBezTo>
                    <a:pt x="1145" y="1"/>
                    <a:pt x="1" y="1145"/>
                    <a:pt x="1" y="2560"/>
                  </a:cubicBezTo>
                  <a:cubicBezTo>
                    <a:pt x="1" y="4322"/>
                    <a:pt x="2560" y="6881"/>
                    <a:pt x="2560" y="6881"/>
                  </a:cubicBezTo>
                  <a:cubicBezTo>
                    <a:pt x="2560" y="6881"/>
                    <a:pt x="4523" y="4322"/>
                    <a:pt x="4523" y="2560"/>
                  </a:cubicBezTo>
                  <a:cubicBezTo>
                    <a:pt x="4523" y="1152"/>
                    <a:pt x="3642" y="1"/>
                    <a:pt x="2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6"/>
            <p:cNvSpPr/>
            <p:nvPr/>
          </p:nvSpPr>
          <p:spPr>
            <a:xfrm>
              <a:off x="7607366" y="3252479"/>
              <a:ext cx="83310" cy="71382"/>
            </a:xfrm>
            <a:custGeom>
              <a:rect b="b" l="l" r="r" t="t"/>
              <a:pathLst>
                <a:path extrusionOk="0" h="2717" w="3171">
                  <a:moveTo>
                    <a:pt x="1803" y="0"/>
                  </a:moveTo>
                  <a:cubicBezTo>
                    <a:pt x="1470" y="0"/>
                    <a:pt x="1130" y="124"/>
                    <a:pt x="854" y="400"/>
                  </a:cubicBezTo>
                  <a:cubicBezTo>
                    <a:pt x="1" y="1253"/>
                    <a:pt x="604" y="2716"/>
                    <a:pt x="1811" y="2716"/>
                  </a:cubicBezTo>
                  <a:cubicBezTo>
                    <a:pt x="2560" y="2710"/>
                    <a:pt x="3164" y="2106"/>
                    <a:pt x="3171" y="1357"/>
                  </a:cubicBezTo>
                  <a:cubicBezTo>
                    <a:pt x="3171" y="541"/>
                    <a:pt x="2501" y="0"/>
                    <a:pt x="1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2" name="Google Shape;732;p6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Zvolené strategie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p6"/>
          <p:cNvSpPr txBox="1"/>
          <p:nvPr>
            <p:ph idx="2" type="title"/>
          </p:nvPr>
        </p:nvSpPr>
        <p:spPr>
          <a:xfrm>
            <a:off x="3062950" y="2052875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Kapacity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6"/>
          <p:cNvSpPr txBox="1"/>
          <p:nvPr>
            <p:ph idx="1" type="subTitle"/>
          </p:nvPr>
        </p:nvSpPr>
        <p:spPr>
          <a:xfrm>
            <a:off x="3263350" y="2410475"/>
            <a:ext cx="26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Budování kapacit bude probíhat formou vzdělávání pedagogů a šíření informací a zkušeností a dobrých praxí mezi pedagogy především na platformě pracovní skupiny MAP a dalších akcích pro pedagogy, jako jsou knižní veletrhy, výstavy a literární soutěže.</a:t>
            </a:r>
            <a:endParaRPr/>
          </a:p>
        </p:txBody>
      </p:sp>
      <p:sp>
        <p:nvSpPr>
          <p:cNvPr id="735" name="Google Shape;735;p6"/>
          <p:cNvSpPr txBox="1"/>
          <p:nvPr>
            <p:ph idx="3" type="title"/>
          </p:nvPr>
        </p:nvSpPr>
        <p:spPr>
          <a:xfrm>
            <a:off x="-77775" y="2059484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Knižní fond a zázemí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6"/>
          <p:cNvSpPr txBox="1"/>
          <p:nvPr>
            <p:ph idx="4" type="subTitle"/>
          </p:nvPr>
        </p:nvSpPr>
        <p:spPr>
          <a:xfrm>
            <a:off x="98036" y="2421187"/>
            <a:ext cx="26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Pro rozvoj čtenářské gramotnosti je nutné pravidelně obnovovat knižní fond, mít kvalitní zázemí pro výuku českého jazyka a literatury, ve kterém je možné realizovat čtenářské kluby a čtenářské koutky a podporovat i mimoškolní aktivity, které vedou k rozvoji čtenářské gramotnosti. </a:t>
            </a:r>
            <a:endParaRPr/>
          </a:p>
        </p:txBody>
      </p:sp>
      <p:sp>
        <p:nvSpPr>
          <p:cNvPr id="737" name="Google Shape;737;p6"/>
          <p:cNvSpPr txBox="1"/>
          <p:nvPr>
            <p:ph idx="5" type="title"/>
          </p:nvPr>
        </p:nvSpPr>
        <p:spPr>
          <a:xfrm>
            <a:off x="6125700" y="2059484"/>
            <a:ext cx="3018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Mimoškolní aktivity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8" name="Google Shape;738;p6"/>
          <p:cNvSpPr txBox="1"/>
          <p:nvPr>
            <p:ph idx="6" type="subTitle"/>
          </p:nvPr>
        </p:nvSpPr>
        <p:spPr>
          <a:xfrm>
            <a:off x="6276015" y="2633921"/>
            <a:ext cx="2617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Podporovat žáky v mimoškolních aktivitách, které vedou k rozvoji čtenářské gramotnosti</a:t>
            </a:r>
            <a:endParaRPr/>
          </a:p>
        </p:txBody>
      </p:sp>
      <p:grpSp>
        <p:nvGrpSpPr>
          <p:cNvPr id="739" name="Google Shape;739;p6"/>
          <p:cNvGrpSpPr/>
          <p:nvPr/>
        </p:nvGrpSpPr>
        <p:grpSpPr>
          <a:xfrm>
            <a:off x="1232254" y="1280895"/>
            <a:ext cx="462612" cy="512313"/>
            <a:chOff x="862507" y="2885984"/>
            <a:chExt cx="329590" cy="365000"/>
          </a:xfrm>
        </p:grpSpPr>
        <p:sp>
          <p:nvSpPr>
            <p:cNvPr id="740" name="Google Shape;740;p6"/>
            <p:cNvSpPr/>
            <p:nvPr/>
          </p:nvSpPr>
          <p:spPr>
            <a:xfrm>
              <a:off x="862821" y="2975834"/>
              <a:ext cx="313854" cy="275150"/>
            </a:xfrm>
            <a:custGeom>
              <a:rect b="b" l="l" r="r" t="t"/>
              <a:pathLst>
                <a:path extrusionOk="0" h="18377" w="20962">
                  <a:moveTo>
                    <a:pt x="6174" y="1"/>
                  </a:moveTo>
                  <a:cubicBezTo>
                    <a:pt x="5746" y="1"/>
                    <a:pt x="5321" y="44"/>
                    <a:pt x="4920" y="148"/>
                  </a:cubicBezTo>
                  <a:cubicBezTo>
                    <a:pt x="2523" y="779"/>
                    <a:pt x="1" y="3344"/>
                    <a:pt x="1" y="7570"/>
                  </a:cubicBezTo>
                  <a:cubicBezTo>
                    <a:pt x="1" y="10450"/>
                    <a:pt x="1809" y="14403"/>
                    <a:pt x="4058" y="16631"/>
                  </a:cubicBezTo>
                  <a:cubicBezTo>
                    <a:pt x="5130" y="17704"/>
                    <a:pt x="6287" y="18376"/>
                    <a:pt x="7380" y="18376"/>
                  </a:cubicBezTo>
                  <a:cubicBezTo>
                    <a:pt x="8032" y="18376"/>
                    <a:pt x="8663" y="18271"/>
                    <a:pt x="9293" y="18103"/>
                  </a:cubicBezTo>
                  <a:cubicBezTo>
                    <a:pt x="9682" y="17988"/>
                    <a:pt x="10082" y="17930"/>
                    <a:pt x="10481" y="17930"/>
                  </a:cubicBezTo>
                  <a:cubicBezTo>
                    <a:pt x="10881" y="17930"/>
                    <a:pt x="11280" y="17988"/>
                    <a:pt x="11669" y="18103"/>
                  </a:cubicBezTo>
                  <a:cubicBezTo>
                    <a:pt x="12279" y="18271"/>
                    <a:pt x="12931" y="18376"/>
                    <a:pt x="13561" y="18376"/>
                  </a:cubicBezTo>
                  <a:cubicBezTo>
                    <a:pt x="14612" y="18376"/>
                    <a:pt x="15727" y="17767"/>
                    <a:pt x="16736" y="16779"/>
                  </a:cubicBezTo>
                  <a:cubicBezTo>
                    <a:pt x="19049" y="14571"/>
                    <a:pt x="20962" y="10513"/>
                    <a:pt x="20962" y="7570"/>
                  </a:cubicBezTo>
                  <a:cubicBezTo>
                    <a:pt x="20962" y="3344"/>
                    <a:pt x="18418" y="779"/>
                    <a:pt x="16042" y="148"/>
                  </a:cubicBezTo>
                  <a:cubicBezTo>
                    <a:pt x="15641" y="44"/>
                    <a:pt x="15217" y="1"/>
                    <a:pt x="14788" y="1"/>
                  </a:cubicBezTo>
                  <a:cubicBezTo>
                    <a:pt x="14003" y="1"/>
                    <a:pt x="13204" y="147"/>
                    <a:pt x="12510" y="338"/>
                  </a:cubicBezTo>
                  <a:cubicBezTo>
                    <a:pt x="12279" y="380"/>
                    <a:pt x="12047" y="443"/>
                    <a:pt x="11837" y="464"/>
                  </a:cubicBezTo>
                  <a:cubicBezTo>
                    <a:pt x="11379" y="548"/>
                    <a:pt x="10918" y="589"/>
                    <a:pt x="10459" y="589"/>
                  </a:cubicBezTo>
                  <a:cubicBezTo>
                    <a:pt x="9779" y="589"/>
                    <a:pt x="9105" y="501"/>
                    <a:pt x="8452" y="338"/>
                  </a:cubicBezTo>
                  <a:cubicBezTo>
                    <a:pt x="7759" y="147"/>
                    <a:pt x="6960" y="1"/>
                    <a:pt x="61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6"/>
            <p:cNvSpPr/>
            <p:nvPr/>
          </p:nvSpPr>
          <p:spPr>
            <a:xfrm>
              <a:off x="862507" y="2975819"/>
              <a:ext cx="250894" cy="275165"/>
            </a:xfrm>
            <a:custGeom>
              <a:rect b="b" l="l" r="r" t="t"/>
              <a:pathLst>
                <a:path extrusionOk="0" h="18378" w="16757">
                  <a:moveTo>
                    <a:pt x="6204" y="1"/>
                  </a:moveTo>
                  <a:cubicBezTo>
                    <a:pt x="5767" y="1"/>
                    <a:pt x="5333" y="44"/>
                    <a:pt x="4920" y="149"/>
                  </a:cubicBezTo>
                  <a:cubicBezTo>
                    <a:pt x="2544" y="759"/>
                    <a:pt x="1" y="3324"/>
                    <a:pt x="1" y="7571"/>
                  </a:cubicBezTo>
                  <a:cubicBezTo>
                    <a:pt x="1" y="11797"/>
                    <a:pt x="3995" y="18377"/>
                    <a:pt x="7401" y="18377"/>
                  </a:cubicBezTo>
                  <a:cubicBezTo>
                    <a:pt x="8053" y="18377"/>
                    <a:pt x="8684" y="18293"/>
                    <a:pt x="9293" y="18104"/>
                  </a:cubicBezTo>
                  <a:cubicBezTo>
                    <a:pt x="9682" y="17989"/>
                    <a:pt x="10087" y="17931"/>
                    <a:pt x="10492" y="17931"/>
                  </a:cubicBezTo>
                  <a:cubicBezTo>
                    <a:pt x="10896" y="17931"/>
                    <a:pt x="11301" y="17989"/>
                    <a:pt x="11690" y="18104"/>
                  </a:cubicBezTo>
                  <a:cubicBezTo>
                    <a:pt x="12300" y="18293"/>
                    <a:pt x="12952" y="18377"/>
                    <a:pt x="13582" y="18377"/>
                  </a:cubicBezTo>
                  <a:cubicBezTo>
                    <a:pt x="14633" y="18377"/>
                    <a:pt x="15748" y="17768"/>
                    <a:pt x="16757" y="16780"/>
                  </a:cubicBezTo>
                  <a:lnTo>
                    <a:pt x="16757" y="16780"/>
                  </a:lnTo>
                  <a:cubicBezTo>
                    <a:pt x="15461" y="17012"/>
                    <a:pt x="14299" y="17110"/>
                    <a:pt x="13262" y="17110"/>
                  </a:cubicBezTo>
                  <a:cubicBezTo>
                    <a:pt x="12044" y="17110"/>
                    <a:pt x="10999" y="16974"/>
                    <a:pt x="10113" y="16759"/>
                  </a:cubicBezTo>
                  <a:cubicBezTo>
                    <a:pt x="7422" y="16086"/>
                    <a:pt x="5425" y="13836"/>
                    <a:pt x="5088" y="11082"/>
                  </a:cubicBezTo>
                  <a:cubicBezTo>
                    <a:pt x="4247" y="4207"/>
                    <a:pt x="8747" y="2210"/>
                    <a:pt x="8747" y="2210"/>
                  </a:cubicBezTo>
                  <a:cubicBezTo>
                    <a:pt x="9339" y="2449"/>
                    <a:pt x="9969" y="2576"/>
                    <a:pt x="10606" y="2576"/>
                  </a:cubicBezTo>
                  <a:cubicBezTo>
                    <a:pt x="10918" y="2576"/>
                    <a:pt x="11231" y="2545"/>
                    <a:pt x="11543" y="2483"/>
                  </a:cubicBezTo>
                  <a:cubicBezTo>
                    <a:pt x="10597" y="1558"/>
                    <a:pt x="11858" y="465"/>
                    <a:pt x="11858" y="465"/>
                  </a:cubicBezTo>
                  <a:lnTo>
                    <a:pt x="11858" y="465"/>
                  </a:lnTo>
                  <a:cubicBezTo>
                    <a:pt x="11402" y="541"/>
                    <a:pt x="10943" y="579"/>
                    <a:pt x="10485" y="579"/>
                  </a:cubicBezTo>
                  <a:cubicBezTo>
                    <a:pt x="9804" y="579"/>
                    <a:pt x="9127" y="494"/>
                    <a:pt x="8473" y="318"/>
                  </a:cubicBezTo>
                  <a:cubicBezTo>
                    <a:pt x="7784" y="142"/>
                    <a:pt x="6990" y="1"/>
                    <a:pt x="6204" y="1"/>
                  </a:cubicBezTo>
                  <a:close/>
                </a:path>
              </a:pathLst>
            </a:custGeom>
            <a:solidFill>
              <a:srgbClr val="FF552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6"/>
            <p:cNvSpPr/>
            <p:nvPr/>
          </p:nvSpPr>
          <p:spPr>
            <a:xfrm>
              <a:off x="1034691" y="2885984"/>
              <a:ext cx="157406" cy="87050"/>
            </a:xfrm>
            <a:custGeom>
              <a:rect b="b" l="l" r="r" t="t"/>
              <a:pathLst>
                <a:path extrusionOk="0" h="5814" w="10513">
                  <a:moveTo>
                    <a:pt x="5044" y="0"/>
                  </a:moveTo>
                  <a:cubicBezTo>
                    <a:pt x="4802" y="0"/>
                    <a:pt x="4551" y="10"/>
                    <a:pt x="4290" y="31"/>
                  </a:cubicBezTo>
                  <a:cubicBezTo>
                    <a:pt x="1220" y="262"/>
                    <a:pt x="43" y="3795"/>
                    <a:pt x="1" y="3921"/>
                  </a:cubicBezTo>
                  <a:cubicBezTo>
                    <a:pt x="43" y="3879"/>
                    <a:pt x="85" y="3858"/>
                    <a:pt x="148" y="3858"/>
                  </a:cubicBezTo>
                  <a:cubicBezTo>
                    <a:pt x="187" y="3849"/>
                    <a:pt x="228" y="3845"/>
                    <a:pt x="272" y="3845"/>
                  </a:cubicBezTo>
                  <a:cubicBezTo>
                    <a:pt x="1228" y="3845"/>
                    <a:pt x="3180" y="5813"/>
                    <a:pt x="5466" y="5813"/>
                  </a:cubicBezTo>
                  <a:cubicBezTo>
                    <a:pt x="5911" y="5813"/>
                    <a:pt x="6368" y="5739"/>
                    <a:pt x="6834" y="5561"/>
                  </a:cubicBezTo>
                  <a:cubicBezTo>
                    <a:pt x="9924" y="4362"/>
                    <a:pt x="10513" y="263"/>
                    <a:pt x="10513" y="262"/>
                  </a:cubicBezTo>
                  <a:lnTo>
                    <a:pt x="10513" y="262"/>
                  </a:lnTo>
                  <a:cubicBezTo>
                    <a:pt x="10146" y="497"/>
                    <a:pt x="9764" y="581"/>
                    <a:pt x="9349" y="581"/>
                  </a:cubicBezTo>
                  <a:cubicBezTo>
                    <a:pt x="8260" y="581"/>
                    <a:pt x="6939" y="0"/>
                    <a:pt x="50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6"/>
            <p:cNvSpPr/>
            <p:nvPr/>
          </p:nvSpPr>
          <p:spPr>
            <a:xfrm>
              <a:off x="1034691" y="2885984"/>
              <a:ext cx="157406" cy="58707"/>
            </a:xfrm>
            <a:custGeom>
              <a:rect b="b" l="l" r="r" t="t"/>
              <a:pathLst>
                <a:path extrusionOk="0" h="3921" w="10513">
                  <a:moveTo>
                    <a:pt x="5028" y="0"/>
                  </a:moveTo>
                  <a:cubicBezTo>
                    <a:pt x="4785" y="0"/>
                    <a:pt x="4532" y="10"/>
                    <a:pt x="4269" y="31"/>
                  </a:cubicBezTo>
                  <a:cubicBezTo>
                    <a:pt x="1220" y="262"/>
                    <a:pt x="22" y="3795"/>
                    <a:pt x="1" y="3921"/>
                  </a:cubicBezTo>
                  <a:lnTo>
                    <a:pt x="127" y="3858"/>
                  </a:lnTo>
                  <a:cubicBezTo>
                    <a:pt x="779" y="3605"/>
                    <a:pt x="3638" y="2554"/>
                    <a:pt x="5972" y="2554"/>
                  </a:cubicBezTo>
                  <a:cubicBezTo>
                    <a:pt x="8621" y="2554"/>
                    <a:pt x="10513" y="263"/>
                    <a:pt x="10513" y="262"/>
                  </a:cubicBezTo>
                  <a:lnTo>
                    <a:pt x="10513" y="262"/>
                  </a:lnTo>
                  <a:cubicBezTo>
                    <a:pt x="10146" y="497"/>
                    <a:pt x="9764" y="581"/>
                    <a:pt x="9348" y="581"/>
                  </a:cubicBezTo>
                  <a:cubicBezTo>
                    <a:pt x="8259" y="581"/>
                    <a:pt x="6935" y="0"/>
                    <a:pt x="50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6"/>
            <p:cNvSpPr/>
            <p:nvPr/>
          </p:nvSpPr>
          <p:spPr>
            <a:xfrm>
              <a:off x="1103639" y="3030843"/>
              <a:ext cx="44393" cy="63139"/>
            </a:xfrm>
            <a:custGeom>
              <a:rect b="b" l="l" r="r" t="t"/>
              <a:pathLst>
                <a:path extrusionOk="0" h="4217" w="2965">
                  <a:moveTo>
                    <a:pt x="1383" y="1"/>
                  </a:moveTo>
                  <a:cubicBezTo>
                    <a:pt x="1349" y="1"/>
                    <a:pt x="1316" y="3"/>
                    <a:pt x="1283" y="6"/>
                  </a:cubicBezTo>
                  <a:cubicBezTo>
                    <a:pt x="526" y="69"/>
                    <a:pt x="0" y="1079"/>
                    <a:pt x="126" y="2235"/>
                  </a:cubicBezTo>
                  <a:cubicBezTo>
                    <a:pt x="227" y="3360"/>
                    <a:pt x="884" y="4217"/>
                    <a:pt x="1603" y="4217"/>
                  </a:cubicBezTo>
                  <a:cubicBezTo>
                    <a:pt x="1636" y="4217"/>
                    <a:pt x="1670" y="4215"/>
                    <a:pt x="1703" y="4211"/>
                  </a:cubicBezTo>
                  <a:cubicBezTo>
                    <a:pt x="2460" y="4148"/>
                    <a:pt x="2965" y="3139"/>
                    <a:pt x="2859" y="1962"/>
                  </a:cubicBezTo>
                  <a:cubicBezTo>
                    <a:pt x="2739" y="856"/>
                    <a:pt x="2100" y="1"/>
                    <a:pt x="1383" y="1"/>
                  </a:cubicBezTo>
                  <a:close/>
                </a:path>
              </a:pathLst>
            </a:custGeom>
            <a:solidFill>
              <a:srgbClr val="FF552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6"/>
            <p:cNvSpPr/>
            <p:nvPr/>
          </p:nvSpPr>
          <p:spPr>
            <a:xfrm>
              <a:off x="986853" y="3004491"/>
              <a:ext cx="65804" cy="14808"/>
            </a:xfrm>
            <a:custGeom>
              <a:rect b="b" l="l" r="r" t="t"/>
              <a:pathLst>
                <a:path extrusionOk="0" h="989" w="4395">
                  <a:moveTo>
                    <a:pt x="0" y="0"/>
                  </a:moveTo>
                  <a:cubicBezTo>
                    <a:pt x="0" y="484"/>
                    <a:pt x="736" y="883"/>
                    <a:pt x="1745" y="989"/>
                  </a:cubicBezTo>
                  <a:lnTo>
                    <a:pt x="2628" y="989"/>
                  </a:lnTo>
                  <a:cubicBezTo>
                    <a:pt x="3637" y="883"/>
                    <a:pt x="4394" y="484"/>
                    <a:pt x="4394" y="0"/>
                  </a:cubicBezTo>
                  <a:close/>
                </a:path>
              </a:pathLst>
            </a:custGeom>
            <a:solidFill>
              <a:srgbClr val="FF552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6"/>
            <p:cNvSpPr/>
            <p:nvPr/>
          </p:nvSpPr>
          <p:spPr>
            <a:xfrm>
              <a:off x="991330" y="2933641"/>
              <a:ext cx="56356" cy="85972"/>
            </a:xfrm>
            <a:custGeom>
              <a:rect b="b" l="l" r="r" t="t"/>
              <a:pathLst>
                <a:path extrusionOk="0" h="5742" w="3764">
                  <a:moveTo>
                    <a:pt x="3182" y="0"/>
                  </a:moveTo>
                  <a:cubicBezTo>
                    <a:pt x="3058" y="0"/>
                    <a:pt x="2932" y="56"/>
                    <a:pt x="2834" y="191"/>
                  </a:cubicBezTo>
                  <a:lnTo>
                    <a:pt x="1635" y="1999"/>
                  </a:lnTo>
                  <a:cubicBezTo>
                    <a:pt x="1446" y="1432"/>
                    <a:pt x="1236" y="885"/>
                    <a:pt x="963" y="338"/>
                  </a:cubicBezTo>
                  <a:cubicBezTo>
                    <a:pt x="874" y="168"/>
                    <a:pt x="732" y="97"/>
                    <a:pt x="590" y="97"/>
                  </a:cubicBezTo>
                  <a:cubicBezTo>
                    <a:pt x="295" y="97"/>
                    <a:pt x="0" y="404"/>
                    <a:pt x="185" y="759"/>
                  </a:cubicBezTo>
                  <a:cubicBezTo>
                    <a:pt x="794" y="2020"/>
                    <a:pt x="1194" y="3366"/>
                    <a:pt x="1362" y="4753"/>
                  </a:cubicBezTo>
                  <a:cubicBezTo>
                    <a:pt x="1404" y="5069"/>
                    <a:pt x="1446" y="5384"/>
                    <a:pt x="1446" y="5721"/>
                  </a:cubicBezTo>
                  <a:cubicBezTo>
                    <a:pt x="1593" y="5742"/>
                    <a:pt x="1740" y="5742"/>
                    <a:pt x="1888" y="5742"/>
                  </a:cubicBezTo>
                  <a:cubicBezTo>
                    <a:pt x="2035" y="5742"/>
                    <a:pt x="2182" y="5721"/>
                    <a:pt x="2329" y="5721"/>
                  </a:cubicBezTo>
                  <a:cubicBezTo>
                    <a:pt x="2308" y="5384"/>
                    <a:pt x="2287" y="5069"/>
                    <a:pt x="2245" y="4753"/>
                  </a:cubicBezTo>
                  <a:cubicBezTo>
                    <a:pt x="2182" y="4207"/>
                    <a:pt x="2098" y="3660"/>
                    <a:pt x="1951" y="3135"/>
                  </a:cubicBezTo>
                  <a:lnTo>
                    <a:pt x="3570" y="675"/>
                  </a:lnTo>
                  <a:cubicBezTo>
                    <a:pt x="3763" y="332"/>
                    <a:pt x="3482" y="0"/>
                    <a:pt x="31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7" name="Google Shape;747;p6"/>
          <p:cNvGrpSpPr/>
          <p:nvPr/>
        </p:nvGrpSpPr>
        <p:grpSpPr>
          <a:xfrm>
            <a:off x="4324766" y="1451980"/>
            <a:ext cx="494669" cy="512294"/>
            <a:chOff x="3955047" y="2432242"/>
            <a:chExt cx="322912" cy="334396"/>
          </a:xfrm>
        </p:grpSpPr>
        <p:sp>
          <p:nvSpPr>
            <p:cNvPr id="748" name="Google Shape;748;p6"/>
            <p:cNvSpPr/>
            <p:nvPr/>
          </p:nvSpPr>
          <p:spPr>
            <a:xfrm>
              <a:off x="3955047" y="2432242"/>
              <a:ext cx="322912" cy="334291"/>
            </a:xfrm>
            <a:custGeom>
              <a:rect b="b" l="l" r="r" t="t"/>
              <a:pathLst>
                <a:path extrusionOk="0" h="22327" w="21567">
                  <a:moveTo>
                    <a:pt x="20464" y="0"/>
                  </a:moveTo>
                  <a:cubicBezTo>
                    <a:pt x="20398" y="0"/>
                    <a:pt x="20331" y="6"/>
                    <a:pt x="20263" y="19"/>
                  </a:cubicBezTo>
                  <a:lnTo>
                    <a:pt x="6912" y="2395"/>
                  </a:lnTo>
                  <a:cubicBezTo>
                    <a:pt x="6387" y="2479"/>
                    <a:pt x="5987" y="2920"/>
                    <a:pt x="5987" y="3467"/>
                  </a:cubicBezTo>
                  <a:lnTo>
                    <a:pt x="5987" y="15030"/>
                  </a:lnTo>
                  <a:cubicBezTo>
                    <a:pt x="5434" y="14754"/>
                    <a:pt x="4853" y="14625"/>
                    <a:pt x="4284" y="14625"/>
                  </a:cubicBezTo>
                  <a:cubicBezTo>
                    <a:pt x="2563" y="14625"/>
                    <a:pt x="953" y="15805"/>
                    <a:pt x="542" y="17638"/>
                  </a:cubicBezTo>
                  <a:cubicBezTo>
                    <a:pt x="0" y="20034"/>
                    <a:pt x="1833" y="22327"/>
                    <a:pt x="4281" y="22327"/>
                  </a:cubicBezTo>
                  <a:cubicBezTo>
                    <a:pt x="4303" y="22327"/>
                    <a:pt x="4325" y="22326"/>
                    <a:pt x="4347" y="22326"/>
                  </a:cubicBezTo>
                  <a:cubicBezTo>
                    <a:pt x="6471" y="22284"/>
                    <a:pt x="8153" y="20539"/>
                    <a:pt x="8132" y="18415"/>
                  </a:cubicBezTo>
                  <a:lnTo>
                    <a:pt x="8132" y="5570"/>
                  </a:lnTo>
                  <a:lnTo>
                    <a:pt x="19401" y="3572"/>
                  </a:lnTo>
                  <a:lnTo>
                    <a:pt x="19401" y="12276"/>
                  </a:lnTo>
                  <a:cubicBezTo>
                    <a:pt x="18853" y="12007"/>
                    <a:pt x="18278" y="11882"/>
                    <a:pt x="17715" y="11882"/>
                  </a:cubicBezTo>
                  <a:cubicBezTo>
                    <a:pt x="15988" y="11882"/>
                    <a:pt x="14368" y="13060"/>
                    <a:pt x="13956" y="14883"/>
                  </a:cubicBezTo>
                  <a:cubicBezTo>
                    <a:pt x="13414" y="17300"/>
                    <a:pt x="15226" y="19572"/>
                    <a:pt x="17693" y="19572"/>
                  </a:cubicBezTo>
                  <a:cubicBezTo>
                    <a:pt x="17716" y="19572"/>
                    <a:pt x="17738" y="19572"/>
                    <a:pt x="17761" y="19572"/>
                  </a:cubicBezTo>
                  <a:cubicBezTo>
                    <a:pt x="19884" y="19530"/>
                    <a:pt x="21566" y="17806"/>
                    <a:pt x="21566" y="15682"/>
                  </a:cubicBezTo>
                  <a:lnTo>
                    <a:pt x="21566" y="1112"/>
                  </a:lnTo>
                  <a:cubicBezTo>
                    <a:pt x="21566" y="488"/>
                    <a:pt x="21056" y="0"/>
                    <a:pt x="204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6"/>
            <p:cNvSpPr/>
            <p:nvPr/>
          </p:nvSpPr>
          <p:spPr>
            <a:xfrm>
              <a:off x="4009741" y="2515624"/>
              <a:ext cx="67361" cy="251014"/>
            </a:xfrm>
            <a:custGeom>
              <a:rect b="b" l="l" r="r" t="t"/>
              <a:pathLst>
                <a:path extrusionOk="0" h="16765" w="4499">
                  <a:moveTo>
                    <a:pt x="4479" y="1"/>
                  </a:moveTo>
                  <a:lnTo>
                    <a:pt x="3995" y="148"/>
                  </a:lnTo>
                  <a:cubicBezTo>
                    <a:pt x="3533" y="274"/>
                    <a:pt x="3217" y="715"/>
                    <a:pt x="3217" y="1199"/>
                  </a:cubicBezTo>
                  <a:lnTo>
                    <a:pt x="3217" y="12867"/>
                  </a:lnTo>
                  <a:cubicBezTo>
                    <a:pt x="3217" y="14760"/>
                    <a:pt x="1872" y="16379"/>
                    <a:pt x="1" y="16715"/>
                  </a:cubicBezTo>
                  <a:cubicBezTo>
                    <a:pt x="208" y="16748"/>
                    <a:pt x="413" y="16764"/>
                    <a:pt x="615" y="16764"/>
                  </a:cubicBezTo>
                  <a:cubicBezTo>
                    <a:pt x="2716" y="16764"/>
                    <a:pt x="4498" y="15034"/>
                    <a:pt x="4479" y="12867"/>
                  </a:cubicBezTo>
                  <a:lnTo>
                    <a:pt x="447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6"/>
            <p:cNvSpPr/>
            <p:nvPr/>
          </p:nvSpPr>
          <p:spPr>
            <a:xfrm>
              <a:off x="4210582" y="2432317"/>
              <a:ext cx="67346" cy="293087"/>
            </a:xfrm>
            <a:custGeom>
              <a:rect b="b" l="l" r="r" t="t"/>
              <a:pathLst>
                <a:path extrusionOk="0" h="19575" w="4498">
                  <a:moveTo>
                    <a:pt x="3374" y="0"/>
                  </a:moveTo>
                  <a:cubicBezTo>
                    <a:pt x="3315" y="0"/>
                    <a:pt x="3256" y="5"/>
                    <a:pt x="3196" y="14"/>
                  </a:cubicBezTo>
                  <a:lnTo>
                    <a:pt x="2607" y="119"/>
                  </a:lnTo>
                  <a:cubicBezTo>
                    <a:pt x="2986" y="308"/>
                    <a:pt x="3217" y="687"/>
                    <a:pt x="3217" y="1107"/>
                  </a:cubicBezTo>
                  <a:lnTo>
                    <a:pt x="3217" y="15677"/>
                  </a:lnTo>
                  <a:cubicBezTo>
                    <a:pt x="3217" y="17569"/>
                    <a:pt x="1871" y="19188"/>
                    <a:pt x="0" y="19525"/>
                  </a:cubicBezTo>
                  <a:cubicBezTo>
                    <a:pt x="209" y="19558"/>
                    <a:pt x="416" y="19574"/>
                    <a:pt x="620" y="19574"/>
                  </a:cubicBezTo>
                  <a:cubicBezTo>
                    <a:pt x="2718" y="19574"/>
                    <a:pt x="4498" y="17862"/>
                    <a:pt x="4478" y="15677"/>
                  </a:cubicBezTo>
                  <a:lnTo>
                    <a:pt x="4478" y="1107"/>
                  </a:lnTo>
                  <a:cubicBezTo>
                    <a:pt x="4478" y="475"/>
                    <a:pt x="3972" y="0"/>
                    <a:pt x="3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7"/>
          <p:cNvSpPr txBox="1"/>
          <p:nvPr>
            <p:ph type="title"/>
          </p:nvPr>
        </p:nvSpPr>
        <p:spPr>
          <a:xfrm>
            <a:off x="283001" y="2094516"/>
            <a:ext cx="2851200" cy="117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Matematická a digitální gramotnost na základních školách</a:t>
            </a:r>
            <a:endParaRPr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7"/>
          <p:cNvSpPr txBox="1"/>
          <p:nvPr>
            <p:ph idx="2" type="title"/>
          </p:nvPr>
        </p:nvSpPr>
        <p:spPr>
          <a:xfrm>
            <a:off x="1443399" y="413800"/>
            <a:ext cx="19077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</a:pPr>
            <a:r>
              <a:rPr lang="cs-CZ"/>
              <a:t>2</a:t>
            </a:r>
            <a:endParaRPr/>
          </a:p>
        </p:txBody>
      </p:sp>
      <p:grpSp>
        <p:nvGrpSpPr>
          <p:cNvPr id="757" name="Google Shape;757;p7"/>
          <p:cNvGrpSpPr/>
          <p:nvPr/>
        </p:nvGrpSpPr>
        <p:grpSpPr>
          <a:xfrm rot="2970920">
            <a:off x="5469856" y="734381"/>
            <a:ext cx="3945529" cy="4022097"/>
            <a:chOff x="4080121" y="-462477"/>
            <a:chExt cx="3335434" cy="3400162"/>
          </a:xfrm>
        </p:grpSpPr>
        <p:grpSp>
          <p:nvGrpSpPr>
            <p:cNvPr id="758" name="Google Shape;758;p7"/>
            <p:cNvGrpSpPr/>
            <p:nvPr/>
          </p:nvGrpSpPr>
          <p:grpSpPr>
            <a:xfrm rot="-1716579">
              <a:off x="4201520" y="2139182"/>
              <a:ext cx="673301" cy="678737"/>
              <a:chOff x="4566207" y="2132179"/>
              <a:chExt cx="1190999" cy="1200614"/>
            </a:xfrm>
          </p:grpSpPr>
          <p:sp>
            <p:nvSpPr>
              <p:cNvPr id="759" name="Google Shape;759;p7"/>
              <p:cNvSpPr/>
              <p:nvPr/>
            </p:nvSpPr>
            <p:spPr>
              <a:xfrm rot="724461">
                <a:off x="4661765" y="2197509"/>
                <a:ext cx="729412" cy="990771"/>
              </a:xfrm>
              <a:custGeom>
                <a:rect b="b" l="l" r="r" t="t"/>
                <a:pathLst>
                  <a:path extrusionOk="0" h="9443" w="6952">
                    <a:moveTo>
                      <a:pt x="6952" y="0"/>
                    </a:moveTo>
                    <a:lnTo>
                      <a:pt x="1" y="9443"/>
                    </a:lnTo>
                    <a:lnTo>
                      <a:pt x="6952" y="4543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7"/>
              <p:cNvSpPr/>
              <p:nvPr/>
            </p:nvSpPr>
            <p:spPr>
              <a:xfrm rot="724461">
                <a:off x="4602634" y="2756601"/>
                <a:ext cx="899384" cy="443397"/>
              </a:xfrm>
              <a:custGeom>
                <a:rect b="b" l="l" r="r" t="t"/>
                <a:pathLst>
                  <a:path extrusionOk="0" h="4226" w="8572">
                    <a:moveTo>
                      <a:pt x="8301" y="0"/>
                    </a:moveTo>
                    <a:lnTo>
                      <a:pt x="1" y="4226"/>
                    </a:lnTo>
                    <a:lnTo>
                      <a:pt x="8572" y="2971"/>
                    </a:lnTo>
                    <a:lnTo>
                      <a:pt x="830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7"/>
              <p:cNvSpPr/>
              <p:nvPr/>
            </p:nvSpPr>
            <p:spPr>
              <a:xfrm rot="724461">
                <a:off x="4607723" y="2708483"/>
                <a:ext cx="1107968" cy="514114"/>
              </a:xfrm>
              <a:custGeom>
                <a:rect b="b" l="l" r="r" t="t"/>
                <a:pathLst>
                  <a:path extrusionOk="0" h="4900" w="10560">
                    <a:moveTo>
                      <a:pt x="6952" y="0"/>
                    </a:moveTo>
                    <a:lnTo>
                      <a:pt x="1" y="4900"/>
                    </a:lnTo>
                    <a:lnTo>
                      <a:pt x="10559" y="1046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7"/>
              <p:cNvSpPr/>
              <p:nvPr/>
            </p:nvSpPr>
            <p:spPr>
              <a:xfrm rot="724461">
                <a:off x="4617060" y="2620208"/>
                <a:ext cx="791735" cy="569932"/>
              </a:xfrm>
              <a:custGeom>
                <a:rect b="b" l="l" r="r" t="t"/>
                <a:pathLst>
                  <a:path extrusionOk="0" h="5432" w="7546">
                    <a:moveTo>
                      <a:pt x="6952" y="1"/>
                    </a:moveTo>
                    <a:lnTo>
                      <a:pt x="1" y="5432"/>
                    </a:lnTo>
                    <a:lnTo>
                      <a:pt x="7546" y="709"/>
                    </a:lnTo>
                    <a:lnTo>
                      <a:pt x="69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63" name="Google Shape;763;p7"/>
            <p:cNvSpPr/>
            <p:nvPr/>
          </p:nvSpPr>
          <p:spPr>
            <a:xfrm rot="-886031">
              <a:off x="4429262" y="-146961"/>
              <a:ext cx="2756062" cy="2163643"/>
            </a:xfrm>
            <a:custGeom>
              <a:rect b="b" l="l" r="r" t="t"/>
              <a:pathLst>
                <a:path extrusionOk="0" h="86543" w="110239">
                  <a:moveTo>
                    <a:pt x="0" y="86543"/>
                  </a:moveTo>
                  <a:cubicBezTo>
                    <a:pt x="3531" y="79484"/>
                    <a:pt x="14559" y="80127"/>
                    <a:pt x="22299" y="78579"/>
                  </a:cubicBezTo>
                  <a:cubicBezTo>
                    <a:pt x="45419" y="73955"/>
                    <a:pt x="72767" y="82102"/>
                    <a:pt x="92384" y="69022"/>
                  </a:cubicBezTo>
                  <a:cubicBezTo>
                    <a:pt x="105017" y="60598"/>
                    <a:pt x="113645" y="40952"/>
                    <a:pt x="108843" y="26547"/>
                  </a:cubicBezTo>
                  <a:cubicBezTo>
                    <a:pt x="105040" y="15140"/>
                    <a:pt x="92922" y="8503"/>
                    <a:pt x="84419" y="0"/>
                  </a:cubicBezTo>
                </a:path>
              </a:pathLst>
            </a:custGeom>
            <a:noFill/>
            <a:ln cap="flat" cmpd="sng" w="19050">
              <a:solidFill>
                <a:schemeClr val="accent4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4" name="Google Shape;764;p7"/>
          <p:cNvGrpSpPr/>
          <p:nvPr/>
        </p:nvGrpSpPr>
        <p:grpSpPr>
          <a:xfrm>
            <a:off x="4523125" y="413800"/>
            <a:ext cx="1682340" cy="669749"/>
            <a:chOff x="5981625" y="1844100"/>
            <a:chExt cx="1682340" cy="669749"/>
          </a:xfrm>
        </p:grpSpPr>
        <p:sp>
          <p:nvSpPr>
            <p:cNvPr id="765" name="Google Shape;765;p7"/>
            <p:cNvSpPr/>
            <p:nvPr/>
          </p:nvSpPr>
          <p:spPr>
            <a:xfrm>
              <a:off x="5981625" y="1844100"/>
              <a:ext cx="1682340" cy="578084"/>
            </a:xfrm>
            <a:custGeom>
              <a:rect b="b" l="l" r="r" t="t"/>
              <a:pathLst>
                <a:path extrusionOk="0" h="3519" w="10241">
                  <a:moveTo>
                    <a:pt x="4635" y="0"/>
                  </a:moveTo>
                  <a:cubicBezTo>
                    <a:pt x="4618" y="0"/>
                    <a:pt x="4600" y="1"/>
                    <a:pt x="4583" y="1"/>
                  </a:cubicBezTo>
                  <a:cubicBezTo>
                    <a:pt x="2786" y="59"/>
                    <a:pt x="2616" y="1015"/>
                    <a:pt x="2562" y="1804"/>
                  </a:cubicBezTo>
                  <a:cubicBezTo>
                    <a:pt x="2562" y="1804"/>
                    <a:pt x="2205" y="1627"/>
                    <a:pt x="1820" y="1627"/>
                  </a:cubicBezTo>
                  <a:cubicBezTo>
                    <a:pt x="1407" y="1627"/>
                    <a:pt x="962" y="1831"/>
                    <a:pt x="888" y="2675"/>
                  </a:cubicBezTo>
                  <a:cubicBezTo>
                    <a:pt x="888" y="2675"/>
                    <a:pt x="800" y="2644"/>
                    <a:pt x="679" y="2644"/>
                  </a:cubicBezTo>
                  <a:cubicBezTo>
                    <a:pt x="437" y="2644"/>
                    <a:pt x="65" y="2769"/>
                    <a:pt x="0" y="3519"/>
                  </a:cubicBezTo>
                  <a:lnTo>
                    <a:pt x="9870" y="3519"/>
                  </a:lnTo>
                  <a:cubicBezTo>
                    <a:pt x="9870" y="3519"/>
                    <a:pt x="10240" y="2615"/>
                    <a:pt x="7742" y="2615"/>
                  </a:cubicBezTo>
                  <a:cubicBezTo>
                    <a:pt x="7316" y="2615"/>
                    <a:pt x="6807" y="2641"/>
                    <a:pt x="6199" y="2702"/>
                  </a:cubicBezTo>
                  <a:cubicBezTo>
                    <a:pt x="6199" y="2702"/>
                    <a:pt x="6376" y="0"/>
                    <a:pt x="4635" y="0"/>
                  </a:cubicBezTo>
                  <a:close/>
                </a:path>
              </a:pathLst>
            </a:custGeom>
            <a:solidFill>
              <a:srgbClr val="CFC6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66" name="Google Shape;766;p7"/>
            <p:cNvGrpSpPr/>
            <p:nvPr/>
          </p:nvGrpSpPr>
          <p:grpSpPr>
            <a:xfrm>
              <a:off x="6140808" y="2016260"/>
              <a:ext cx="1417036" cy="497589"/>
              <a:chOff x="6140808" y="1936610"/>
              <a:chExt cx="1417036" cy="497589"/>
            </a:xfrm>
          </p:grpSpPr>
          <p:sp>
            <p:nvSpPr>
              <p:cNvPr id="767" name="Google Shape;767;p7"/>
              <p:cNvSpPr/>
              <p:nvPr/>
            </p:nvSpPr>
            <p:spPr>
              <a:xfrm>
                <a:off x="6140808" y="2131112"/>
                <a:ext cx="1417036" cy="303087"/>
              </a:xfrm>
              <a:custGeom>
                <a:rect b="b" l="l" r="r" t="t"/>
                <a:pathLst>
                  <a:path extrusionOk="0" h="1845" w="8626">
                    <a:moveTo>
                      <a:pt x="5226" y="1"/>
                    </a:moveTo>
                    <a:lnTo>
                      <a:pt x="5226" y="1"/>
                    </a:lnTo>
                    <a:cubicBezTo>
                      <a:pt x="5240" y="280"/>
                      <a:pt x="5230" y="470"/>
                      <a:pt x="5230" y="470"/>
                    </a:cubicBezTo>
                    <a:cubicBezTo>
                      <a:pt x="5253" y="470"/>
                      <a:pt x="5281" y="467"/>
                      <a:pt x="5308" y="464"/>
                    </a:cubicBezTo>
                    <a:cubicBezTo>
                      <a:pt x="5291" y="318"/>
                      <a:pt x="5267" y="161"/>
                      <a:pt x="5226" y="1"/>
                    </a:cubicBezTo>
                    <a:close/>
                    <a:moveTo>
                      <a:pt x="181" y="1287"/>
                    </a:moveTo>
                    <a:cubicBezTo>
                      <a:pt x="93" y="1403"/>
                      <a:pt x="24" y="1576"/>
                      <a:pt x="0" y="1845"/>
                    </a:cubicBezTo>
                    <a:lnTo>
                      <a:pt x="8493" y="1845"/>
                    </a:lnTo>
                    <a:cubicBezTo>
                      <a:pt x="8493" y="1845"/>
                      <a:pt x="8626" y="1518"/>
                      <a:pt x="8136" y="128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7"/>
              <p:cNvSpPr/>
              <p:nvPr/>
            </p:nvSpPr>
            <p:spPr>
              <a:xfrm>
                <a:off x="6170378" y="1936610"/>
                <a:ext cx="1306972" cy="405924"/>
              </a:xfrm>
              <a:custGeom>
                <a:rect b="b" l="l" r="r" t="t"/>
                <a:pathLst>
                  <a:path extrusionOk="0" h="2471" w="7956">
                    <a:moveTo>
                      <a:pt x="3764" y="1"/>
                    </a:moveTo>
                    <a:cubicBezTo>
                      <a:pt x="2215" y="48"/>
                      <a:pt x="2072" y="872"/>
                      <a:pt x="2022" y="1552"/>
                    </a:cubicBezTo>
                    <a:cubicBezTo>
                      <a:pt x="2022" y="1552"/>
                      <a:pt x="1716" y="1400"/>
                      <a:pt x="1386" y="1400"/>
                    </a:cubicBezTo>
                    <a:cubicBezTo>
                      <a:pt x="1031" y="1400"/>
                      <a:pt x="648" y="1573"/>
                      <a:pt x="582" y="2301"/>
                    </a:cubicBezTo>
                    <a:cubicBezTo>
                      <a:pt x="582" y="2301"/>
                      <a:pt x="508" y="2273"/>
                      <a:pt x="406" y="2273"/>
                    </a:cubicBezTo>
                    <a:cubicBezTo>
                      <a:pt x="283" y="2273"/>
                      <a:pt x="123" y="2311"/>
                      <a:pt x="1" y="2471"/>
                    </a:cubicBezTo>
                    <a:lnTo>
                      <a:pt x="7956" y="2471"/>
                    </a:lnTo>
                    <a:cubicBezTo>
                      <a:pt x="7690" y="2348"/>
                      <a:pt x="7237" y="2250"/>
                      <a:pt x="6479" y="2250"/>
                    </a:cubicBezTo>
                    <a:cubicBezTo>
                      <a:pt x="6114" y="2250"/>
                      <a:pt x="5676" y="2273"/>
                      <a:pt x="5152" y="2325"/>
                    </a:cubicBezTo>
                    <a:cubicBezTo>
                      <a:pt x="5152" y="2325"/>
                      <a:pt x="5172" y="2028"/>
                      <a:pt x="5128" y="1648"/>
                    </a:cubicBezTo>
                    <a:cubicBezTo>
                      <a:pt x="5101" y="1651"/>
                      <a:pt x="5073" y="1654"/>
                      <a:pt x="5050" y="1654"/>
                    </a:cubicBezTo>
                    <a:cubicBezTo>
                      <a:pt x="5050" y="1654"/>
                      <a:pt x="5060" y="1464"/>
                      <a:pt x="5046" y="1185"/>
                    </a:cubicBezTo>
                    <a:cubicBezTo>
                      <a:pt x="4900" y="596"/>
                      <a:pt x="4567" y="1"/>
                      <a:pt x="380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72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Google Shape;773;p8"/>
          <p:cNvSpPr txBox="1"/>
          <p:nvPr>
            <p:ph idx="2" type="title"/>
          </p:nvPr>
        </p:nvSpPr>
        <p:spPr>
          <a:xfrm>
            <a:off x="519967" y="410122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Vyhodnocení swot analýzy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8"/>
          <p:cNvSpPr txBox="1"/>
          <p:nvPr>
            <p:ph idx="1" type="subTitle"/>
          </p:nvPr>
        </p:nvSpPr>
        <p:spPr>
          <a:xfrm>
            <a:off x="519967" y="1191178"/>
            <a:ext cx="4781424" cy="29271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cs-CZ"/>
              <a:t>V oblasti rozvoje matematické gramotnosti je poměrně vyrovnaný počet silných i slabých stránek.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cs-CZ"/>
              <a:t>Jako největší slabou stránku identifikovali pedagogové především nezájem dětí a rodičů o pravidelné kroužky a mimoškolní aktivity zaměřené na rozvoj matematické gramotnosti.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cs-CZ"/>
              <a:t>Jako další největší slabá stránka je nedostatek technického a materiálního zabezpečení nebo nevhodné a zastaralé ICT vybavení a nedostatek financí na obnovu ICT vybavení. </a:t>
            </a:r>
            <a:endParaRPr/>
          </a:p>
        </p:txBody>
      </p:sp>
      <p:grpSp>
        <p:nvGrpSpPr>
          <p:cNvPr id="775" name="Google Shape;775;p8"/>
          <p:cNvGrpSpPr/>
          <p:nvPr/>
        </p:nvGrpSpPr>
        <p:grpSpPr>
          <a:xfrm>
            <a:off x="5105413" y="1328700"/>
            <a:ext cx="3496200" cy="3502693"/>
            <a:chOff x="5105413" y="1328700"/>
            <a:chExt cx="3496200" cy="3502693"/>
          </a:xfrm>
        </p:grpSpPr>
        <p:sp>
          <p:nvSpPr>
            <p:cNvPr id="776" name="Google Shape;776;p8"/>
            <p:cNvSpPr/>
            <p:nvPr/>
          </p:nvSpPr>
          <p:spPr>
            <a:xfrm>
              <a:off x="5105413" y="4686400"/>
              <a:ext cx="3496200" cy="144900"/>
            </a:xfrm>
            <a:prstGeom prst="ellipse">
              <a:avLst/>
            </a:prstGeom>
            <a:solidFill>
              <a:schemeClr val="accent4">
                <a:alpha val="2274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8"/>
            <p:cNvSpPr/>
            <p:nvPr/>
          </p:nvSpPr>
          <p:spPr>
            <a:xfrm>
              <a:off x="6516077" y="1344945"/>
              <a:ext cx="163799" cy="1715628"/>
            </a:xfrm>
            <a:custGeom>
              <a:rect b="b" l="l" r="r" t="t"/>
              <a:pathLst>
                <a:path extrusionOk="0" h="21545" w="2057">
                  <a:moveTo>
                    <a:pt x="57" y="1"/>
                  </a:moveTo>
                  <a:cubicBezTo>
                    <a:pt x="55" y="1"/>
                    <a:pt x="53" y="1"/>
                    <a:pt x="52" y="1"/>
                  </a:cubicBezTo>
                  <a:cubicBezTo>
                    <a:pt x="25" y="4"/>
                    <a:pt x="1" y="31"/>
                    <a:pt x="4" y="59"/>
                  </a:cubicBezTo>
                  <a:lnTo>
                    <a:pt x="1947" y="21493"/>
                  </a:lnTo>
                  <a:cubicBezTo>
                    <a:pt x="1947" y="21520"/>
                    <a:pt x="1970" y="21544"/>
                    <a:pt x="2001" y="21544"/>
                  </a:cubicBezTo>
                  <a:lnTo>
                    <a:pt x="2005" y="21544"/>
                  </a:lnTo>
                  <a:cubicBezTo>
                    <a:pt x="2036" y="21541"/>
                    <a:pt x="2056" y="21514"/>
                    <a:pt x="2056" y="21483"/>
                  </a:cubicBezTo>
                  <a:lnTo>
                    <a:pt x="113" y="51"/>
                  </a:lnTo>
                  <a:cubicBezTo>
                    <a:pt x="110" y="23"/>
                    <a:pt x="86" y="1"/>
                    <a:pt x="57" y="1"/>
                  </a:cubicBezTo>
                  <a:close/>
                </a:path>
              </a:pathLst>
            </a:custGeom>
            <a:solidFill>
              <a:srgbClr val="373D7A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8"/>
            <p:cNvSpPr/>
            <p:nvPr/>
          </p:nvSpPr>
          <p:spPr>
            <a:xfrm>
              <a:off x="6067200" y="1509381"/>
              <a:ext cx="984306" cy="1683697"/>
            </a:xfrm>
            <a:custGeom>
              <a:rect b="b" l="l" r="r" t="t"/>
              <a:pathLst>
                <a:path extrusionOk="0" h="21144" w="12361">
                  <a:moveTo>
                    <a:pt x="10132" y="0"/>
                  </a:moveTo>
                  <a:cubicBezTo>
                    <a:pt x="10076" y="0"/>
                    <a:pt x="10020" y="6"/>
                    <a:pt x="9962" y="18"/>
                  </a:cubicBezTo>
                  <a:lnTo>
                    <a:pt x="687" y="1957"/>
                  </a:lnTo>
                  <a:cubicBezTo>
                    <a:pt x="283" y="2046"/>
                    <a:pt x="0" y="2416"/>
                    <a:pt x="34" y="2832"/>
                  </a:cubicBezTo>
                  <a:lnTo>
                    <a:pt x="1409" y="20381"/>
                  </a:lnTo>
                  <a:cubicBezTo>
                    <a:pt x="1442" y="20819"/>
                    <a:pt x="1809" y="21144"/>
                    <a:pt x="2231" y="21144"/>
                  </a:cubicBezTo>
                  <a:cubicBezTo>
                    <a:pt x="2287" y="21144"/>
                    <a:pt x="2344" y="21138"/>
                    <a:pt x="2402" y="21126"/>
                  </a:cubicBezTo>
                  <a:lnTo>
                    <a:pt x="11674" y="19187"/>
                  </a:lnTo>
                  <a:cubicBezTo>
                    <a:pt x="12082" y="19102"/>
                    <a:pt x="12361" y="18727"/>
                    <a:pt x="12327" y="18312"/>
                  </a:cubicBezTo>
                  <a:lnTo>
                    <a:pt x="10955" y="763"/>
                  </a:lnTo>
                  <a:cubicBezTo>
                    <a:pt x="10919" y="325"/>
                    <a:pt x="10553" y="0"/>
                    <a:pt x="10132" y="0"/>
                  </a:cubicBezTo>
                  <a:close/>
                </a:path>
              </a:pathLst>
            </a:custGeom>
            <a:solidFill>
              <a:srgbClr val="CFC6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8"/>
            <p:cNvSpPr/>
            <p:nvPr/>
          </p:nvSpPr>
          <p:spPr>
            <a:xfrm>
              <a:off x="6118402" y="1509381"/>
              <a:ext cx="984386" cy="1683697"/>
            </a:xfrm>
            <a:custGeom>
              <a:rect b="b" l="l" r="r" t="t"/>
              <a:pathLst>
                <a:path extrusionOk="0" h="21144" w="12362">
                  <a:moveTo>
                    <a:pt x="10132" y="0"/>
                  </a:moveTo>
                  <a:cubicBezTo>
                    <a:pt x="10076" y="0"/>
                    <a:pt x="10019" y="6"/>
                    <a:pt x="9962" y="18"/>
                  </a:cubicBezTo>
                  <a:lnTo>
                    <a:pt x="688" y="1957"/>
                  </a:lnTo>
                  <a:cubicBezTo>
                    <a:pt x="283" y="2046"/>
                    <a:pt x="0" y="2416"/>
                    <a:pt x="34" y="2832"/>
                  </a:cubicBezTo>
                  <a:lnTo>
                    <a:pt x="1409" y="20381"/>
                  </a:lnTo>
                  <a:cubicBezTo>
                    <a:pt x="1442" y="20819"/>
                    <a:pt x="1809" y="21144"/>
                    <a:pt x="2231" y="21144"/>
                  </a:cubicBezTo>
                  <a:cubicBezTo>
                    <a:pt x="2288" y="21144"/>
                    <a:pt x="2345" y="21138"/>
                    <a:pt x="2402" y="21126"/>
                  </a:cubicBezTo>
                  <a:lnTo>
                    <a:pt x="11673" y="19187"/>
                  </a:lnTo>
                  <a:cubicBezTo>
                    <a:pt x="12079" y="19102"/>
                    <a:pt x="12361" y="18727"/>
                    <a:pt x="12327" y="18312"/>
                  </a:cubicBezTo>
                  <a:lnTo>
                    <a:pt x="10956" y="763"/>
                  </a:lnTo>
                  <a:cubicBezTo>
                    <a:pt x="10920" y="325"/>
                    <a:pt x="10552" y="0"/>
                    <a:pt x="10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8"/>
            <p:cNvSpPr/>
            <p:nvPr/>
          </p:nvSpPr>
          <p:spPr>
            <a:xfrm>
              <a:off x="6436447" y="3132248"/>
              <a:ext cx="25800" cy="1699145"/>
            </a:xfrm>
            <a:custGeom>
              <a:rect b="b" l="l" r="r" t="t"/>
              <a:pathLst>
                <a:path extrusionOk="0" h="21338" w="324">
                  <a:moveTo>
                    <a:pt x="55" y="1"/>
                  </a:moveTo>
                  <a:cubicBezTo>
                    <a:pt x="24" y="1"/>
                    <a:pt x="1" y="25"/>
                    <a:pt x="1" y="55"/>
                  </a:cubicBezTo>
                  <a:lnTo>
                    <a:pt x="215" y="21282"/>
                  </a:lnTo>
                  <a:cubicBezTo>
                    <a:pt x="215" y="21313"/>
                    <a:pt x="239" y="21337"/>
                    <a:pt x="269" y="21337"/>
                  </a:cubicBezTo>
                  <a:cubicBezTo>
                    <a:pt x="300" y="21333"/>
                    <a:pt x="324" y="21309"/>
                    <a:pt x="324" y="21279"/>
                  </a:cubicBezTo>
                  <a:lnTo>
                    <a:pt x="109" y="55"/>
                  </a:lnTo>
                  <a:cubicBezTo>
                    <a:pt x="109" y="25"/>
                    <a:pt x="86" y="1"/>
                    <a:pt x="55" y="1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8"/>
            <p:cNvSpPr/>
            <p:nvPr/>
          </p:nvSpPr>
          <p:spPr>
            <a:xfrm>
              <a:off x="6901331" y="3051741"/>
              <a:ext cx="297816" cy="1644997"/>
            </a:xfrm>
            <a:custGeom>
              <a:rect b="b" l="l" r="r" t="t"/>
              <a:pathLst>
                <a:path extrusionOk="0" h="20658" w="3740">
                  <a:moveTo>
                    <a:pt x="60" y="0"/>
                  </a:moveTo>
                  <a:cubicBezTo>
                    <a:pt x="56" y="0"/>
                    <a:pt x="52" y="1"/>
                    <a:pt x="48" y="1"/>
                  </a:cubicBezTo>
                  <a:cubicBezTo>
                    <a:pt x="21" y="5"/>
                    <a:pt x="1" y="36"/>
                    <a:pt x="4" y="63"/>
                  </a:cubicBezTo>
                  <a:lnTo>
                    <a:pt x="3628" y="20613"/>
                  </a:lnTo>
                  <a:cubicBezTo>
                    <a:pt x="3631" y="20637"/>
                    <a:pt x="3655" y="20657"/>
                    <a:pt x="3682" y="20657"/>
                  </a:cubicBezTo>
                  <a:lnTo>
                    <a:pt x="3689" y="20657"/>
                  </a:lnTo>
                  <a:cubicBezTo>
                    <a:pt x="3720" y="20650"/>
                    <a:pt x="3740" y="20623"/>
                    <a:pt x="3733" y="20592"/>
                  </a:cubicBezTo>
                  <a:lnTo>
                    <a:pt x="113" y="46"/>
                  </a:lnTo>
                  <a:cubicBezTo>
                    <a:pt x="107" y="19"/>
                    <a:pt x="86" y="0"/>
                    <a:pt x="60" y="0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8"/>
            <p:cNvSpPr/>
            <p:nvPr/>
          </p:nvSpPr>
          <p:spPr>
            <a:xfrm>
              <a:off x="5740475" y="3188626"/>
              <a:ext cx="620397" cy="1563057"/>
            </a:xfrm>
            <a:custGeom>
              <a:rect b="b" l="l" r="r" t="t"/>
              <a:pathLst>
                <a:path extrusionOk="0" h="19629" w="7791">
                  <a:moveTo>
                    <a:pt x="7732" y="0"/>
                  </a:moveTo>
                  <a:cubicBezTo>
                    <a:pt x="7711" y="0"/>
                    <a:pt x="7690" y="13"/>
                    <a:pt x="7679" y="35"/>
                  </a:cubicBezTo>
                  <a:lnTo>
                    <a:pt x="10" y="19554"/>
                  </a:lnTo>
                  <a:cubicBezTo>
                    <a:pt x="0" y="19581"/>
                    <a:pt x="13" y="19612"/>
                    <a:pt x="41" y="19625"/>
                  </a:cubicBezTo>
                  <a:cubicBezTo>
                    <a:pt x="48" y="19625"/>
                    <a:pt x="54" y="19629"/>
                    <a:pt x="62" y="19629"/>
                  </a:cubicBezTo>
                  <a:cubicBezTo>
                    <a:pt x="82" y="19629"/>
                    <a:pt x="102" y="19615"/>
                    <a:pt x="112" y="19595"/>
                  </a:cubicBezTo>
                  <a:lnTo>
                    <a:pt x="7781" y="76"/>
                  </a:lnTo>
                  <a:cubicBezTo>
                    <a:pt x="7791" y="48"/>
                    <a:pt x="7778" y="14"/>
                    <a:pt x="7750" y="4"/>
                  </a:cubicBezTo>
                  <a:cubicBezTo>
                    <a:pt x="7744" y="2"/>
                    <a:pt x="7738" y="0"/>
                    <a:pt x="7732" y="0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8"/>
            <p:cNvSpPr/>
            <p:nvPr/>
          </p:nvSpPr>
          <p:spPr>
            <a:xfrm>
              <a:off x="6450860" y="3708453"/>
              <a:ext cx="575725" cy="118012"/>
            </a:xfrm>
            <a:custGeom>
              <a:rect b="b" l="l" r="r" t="t"/>
              <a:pathLst>
                <a:path extrusionOk="0" h="1482" w="7230">
                  <a:moveTo>
                    <a:pt x="7170" y="0"/>
                  </a:moveTo>
                  <a:cubicBezTo>
                    <a:pt x="7166" y="0"/>
                    <a:pt x="7162" y="1"/>
                    <a:pt x="7158" y="2"/>
                  </a:cubicBezTo>
                  <a:lnTo>
                    <a:pt x="51" y="1373"/>
                  </a:lnTo>
                  <a:cubicBezTo>
                    <a:pt x="21" y="1379"/>
                    <a:pt x="0" y="1407"/>
                    <a:pt x="7" y="1437"/>
                  </a:cubicBezTo>
                  <a:cubicBezTo>
                    <a:pt x="13" y="1461"/>
                    <a:pt x="34" y="1481"/>
                    <a:pt x="61" y="1481"/>
                  </a:cubicBezTo>
                  <a:cubicBezTo>
                    <a:pt x="65" y="1481"/>
                    <a:pt x="68" y="1478"/>
                    <a:pt x="71" y="1478"/>
                  </a:cubicBezTo>
                  <a:lnTo>
                    <a:pt x="7178" y="110"/>
                  </a:lnTo>
                  <a:cubicBezTo>
                    <a:pt x="7209" y="104"/>
                    <a:pt x="7230" y="73"/>
                    <a:pt x="7223" y="46"/>
                  </a:cubicBezTo>
                  <a:cubicBezTo>
                    <a:pt x="7217" y="19"/>
                    <a:pt x="7196" y="0"/>
                    <a:pt x="7170" y="0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8"/>
            <p:cNvSpPr/>
            <p:nvPr/>
          </p:nvSpPr>
          <p:spPr>
            <a:xfrm>
              <a:off x="6181231" y="2979994"/>
              <a:ext cx="963762" cy="215718"/>
            </a:xfrm>
            <a:custGeom>
              <a:rect b="b" l="l" r="r" t="t"/>
              <a:pathLst>
                <a:path extrusionOk="0" h="2709" w="12103">
                  <a:moveTo>
                    <a:pt x="12065" y="0"/>
                  </a:moveTo>
                  <a:cubicBezTo>
                    <a:pt x="12063" y="0"/>
                    <a:pt x="12061" y="1"/>
                    <a:pt x="12059" y="1"/>
                  </a:cubicBezTo>
                  <a:lnTo>
                    <a:pt x="31" y="2641"/>
                  </a:lnTo>
                  <a:cubicBezTo>
                    <a:pt x="10" y="2644"/>
                    <a:pt x="1" y="2665"/>
                    <a:pt x="4" y="2682"/>
                  </a:cubicBezTo>
                  <a:cubicBezTo>
                    <a:pt x="7" y="2699"/>
                    <a:pt x="21" y="2709"/>
                    <a:pt x="38" y="2709"/>
                  </a:cubicBezTo>
                  <a:lnTo>
                    <a:pt x="45" y="2709"/>
                  </a:lnTo>
                  <a:lnTo>
                    <a:pt x="12072" y="69"/>
                  </a:lnTo>
                  <a:cubicBezTo>
                    <a:pt x="12089" y="65"/>
                    <a:pt x="12103" y="45"/>
                    <a:pt x="12100" y="28"/>
                  </a:cubicBezTo>
                  <a:cubicBezTo>
                    <a:pt x="12093" y="10"/>
                    <a:pt x="12079" y="0"/>
                    <a:pt x="12065" y="0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8"/>
            <p:cNvSpPr/>
            <p:nvPr/>
          </p:nvSpPr>
          <p:spPr>
            <a:xfrm>
              <a:off x="6525792" y="1883246"/>
              <a:ext cx="302275" cy="548173"/>
            </a:xfrm>
            <a:custGeom>
              <a:rect b="b" l="l" r="r" t="t"/>
              <a:pathLst>
                <a:path extrusionOk="0" h="6884" w="3796">
                  <a:moveTo>
                    <a:pt x="1201" y="1"/>
                  </a:moveTo>
                  <a:cubicBezTo>
                    <a:pt x="1128" y="1"/>
                    <a:pt x="1061" y="96"/>
                    <a:pt x="1097" y="175"/>
                  </a:cubicBezTo>
                  <a:cubicBezTo>
                    <a:pt x="1498" y="1059"/>
                    <a:pt x="1903" y="1951"/>
                    <a:pt x="2277" y="2849"/>
                  </a:cubicBezTo>
                  <a:cubicBezTo>
                    <a:pt x="2186" y="2886"/>
                    <a:pt x="2107" y="2955"/>
                    <a:pt x="2053" y="3040"/>
                  </a:cubicBezTo>
                  <a:cubicBezTo>
                    <a:pt x="1754" y="2427"/>
                    <a:pt x="1471" y="1808"/>
                    <a:pt x="1100" y="1232"/>
                  </a:cubicBezTo>
                  <a:cubicBezTo>
                    <a:pt x="997" y="1071"/>
                    <a:pt x="826" y="1000"/>
                    <a:pt x="656" y="1000"/>
                  </a:cubicBezTo>
                  <a:cubicBezTo>
                    <a:pt x="328" y="1000"/>
                    <a:pt x="1" y="1260"/>
                    <a:pt x="151" y="1634"/>
                  </a:cubicBezTo>
                  <a:cubicBezTo>
                    <a:pt x="583" y="2719"/>
                    <a:pt x="807" y="3917"/>
                    <a:pt x="1274" y="4982"/>
                  </a:cubicBezTo>
                  <a:cubicBezTo>
                    <a:pt x="1403" y="5274"/>
                    <a:pt x="1553" y="5564"/>
                    <a:pt x="1842" y="5731"/>
                  </a:cubicBezTo>
                  <a:cubicBezTo>
                    <a:pt x="1968" y="5802"/>
                    <a:pt x="2060" y="5813"/>
                    <a:pt x="2182" y="5871"/>
                  </a:cubicBezTo>
                  <a:cubicBezTo>
                    <a:pt x="2305" y="5877"/>
                    <a:pt x="2431" y="5884"/>
                    <a:pt x="2556" y="5891"/>
                  </a:cubicBezTo>
                  <a:cubicBezTo>
                    <a:pt x="2512" y="5921"/>
                    <a:pt x="2468" y="5948"/>
                    <a:pt x="2420" y="5976"/>
                  </a:cubicBezTo>
                  <a:cubicBezTo>
                    <a:pt x="2385" y="5953"/>
                    <a:pt x="2350" y="5942"/>
                    <a:pt x="2316" y="5942"/>
                  </a:cubicBezTo>
                  <a:cubicBezTo>
                    <a:pt x="2191" y="5942"/>
                    <a:pt x="2087" y="6082"/>
                    <a:pt x="2114" y="6213"/>
                  </a:cubicBezTo>
                  <a:cubicBezTo>
                    <a:pt x="2182" y="6574"/>
                    <a:pt x="2172" y="6530"/>
                    <a:pt x="2410" y="6810"/>
                  </a:cubicBezTo>
                  <a:cubicBezTo>
                    <a:pt x="2453" y="6862"/>
                    <a:pt x="2504" y="6883"/>
                    <a:pt x="2554" y="6883"/>
                  </a:cubicBezTo>
                  <a:cubicBezTo>
                    <a:pt x="2706" y="6883"/>
                    <a:pt x="2851" y="6682"/>
                    <a:pt x="2743" y="6524"/>
                  </a:cubicBezTo>
                  <a:lnTo>
                    <a:pt x="2743" y="6524"/>
                  </a:lnTo>
                  <a:cubicBezTo>
                    <a:pt x="2841" y="6541"/>
                    <a:pt x="2941" y="6551"/>
                    <a:pt x="3037" y="6551"/>
                  </a:cubicBezTo>
                  <a:cubicBezTo>
                    <a:pt x="3454" y="6551"/>
                    <a:pt x="3796" y="6361"/>
                    <a:pt x="3577" y="5789"/>
                  </a:cubicBezTo>
                  <a:cubicBezTo>
                    <a:pt x="3530" y="5666"/>
                    <a:pt x="3384" y="5598"/>
                    <a:pt x="3308" y="5499"/>
                  </a:cubicBezTo>
                  <a:cubicBezTo>
                    <a:pt x="3206" y="5367"/>
                    <a:pt x="3077" y="5258"/>
                    <a:pt x="2941" y="5152"/>
                  </a:cubicBezTo>
                  <a:cubicBezTo>
                    <a:pt x="3019" y="5037"/>
                    <a:pt x="3060" y="4894"/>
                    <a:pt x="3026" y="4754"/>
                  </a:cubicBezTo>
                  <a:cubicBezTo>
                    <a:pt x="2968" y="4509"/>
                    <a:pt x="2930" y="4271"/>
                    <a:pt x="2907" y="4029"/>
                  </a:cubicBezTo>
                  <a:lnTo>
                    <a:pt x="2907" y="4029"/>
                  </a:lnTo>
                  <a:cubicBezTo>
                    <a:pt x="2953" y="4045"/>
                    <a:pt x="3000" y="4053"/>
                    <a:pt x="3045" y="4053"/>
                  </a:cubicBezTo>
                  <a:cubicBezTo>
                    <a:pt x="3333" y="4053"/>
                    <a:pt x="3573" y="3749"/>
                    <a:pt x="3417" y="3421"/>
                  </a:cubicBezTo>
                  <a:cubicBezTo>
                    <a:pt x="2822" y="2179"/>
                    <a:pt x="2162" y="1094"/>
                    <a:pt x="1274" y="39"/>
                  </a:cubicBezTo>
                  <a:cubicBezTo>
                    <a:pt x="1251" y="12"/>
                    <a:pt x="1225" y="1"/>
                    <a:pt x="12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8"/>
            <p:cNvSpPr/>
            <p:nvPr/>
          </p:nvSpPr>
          <p:spPr>
            <a:xfrm>
              <a:off x="6378476" y="2194600"/>
              <a:ext cx="331420" cy="269786"/>
            </a:xfrm>
            <a:custGeom>
              <a:rect b="b" l="l" r="r" t="t"/>
              <a:pathLst>
                <a:path extrusionOk="0" h="3388" w="4162">
                  <a:moveTo>
                    <a:pt x="2014" y="1"/>
                  </a:moveTo>
                  <a:cubicBezTo>
                    <a:pt x="1739" y="1"/>
                    <a:pt x="1466" y="62"/>
                    <a:pt x="1222" y="198"/>
                  </a:cubicBezTo>
                  <a:cubicBezTo>
                    <a:pt x="1130" y="246"/>
                    <a:pt x="1055" y="300"/>
                    <a:pt x="983" y="361"/>
                  </a:cubicBezTo>
                  <a:cubicBezTo>
                    <a:pt x="0" y="830"/>
                    <a:pt x="102" y="2267"/>
                    <a:pt x="834" y="2953"/>
                  </a:cubicBezTo>
                  <a:cubicBezTo>
                    <a:pt x="1148" y="3249"/>
                    <a:pt x="1543" y="3387"/>
                    <a:pt x="1933" y="3387"/>
                  </a:cubicBezTo>
                  <a:cubicBezTo>
                    <a:pt x="2459" y="3387"/>
                    <a:pt x="2979" y="3137"/>
                    <a:pt x="3287" y="2682"/>
                  </a:cubicBezTo>
                  <a:cubicBezTo>
                    <a:pt x="3502" y="2528"/>
                    <a:pt x="3678" y="2321"/>
                    <a:pt x="3767" y="2066"/>
                  </a:cubicBezTo>
                  <a:cubicBezTo>
                    <a:pt x="4161" y="917"/>
                    <a:pt x="3073" y="1"/>
                    <a:pt x="20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8"/>
            <p:cNvSpPr/>
            <p:nvPr/>
          </p:nvSpPr>
          <p:spPr>
            <a:xfrm>
              <a:off x="6516237" y="2609554"/>
              <a:ext cx="438602" cy="219699"/>
            </a:xfrm>
            <a:custGeom>
              <a:rect b="b" l="l" r="r" t="t"/>
              <a:pathLst>
                <a:path extrusionOk="0" h="2759" w="5508">
                  <a:moveTo>
                    <a:pt x="5332" y="1"/>
                  </a:moveTo>
                  <a:cubicBezTo>
                    <a:pt x="5319" y="1"/>
                    <a:pt x="5304" y="3"/>
                    <a:pt x="5289" y="8"/>
                  </a:cubicBezTo>
                  <a:cubicBezTo>
                    <a:pt x="4394" y="322"/>
                    <a:pt x="3540" y="733"/>
                    <a:pt x="2676" y="1125"/>
                  </a:cubicBezTo>
                  <a:cubicBezTo>
                    <a:pt x="1822" y="1512"/>
                    <a:pt x="880" y="1819"/>
                    <a:pt x="152" y="2425"/>
                  </a:cubicBezTo>
                  <a:cubicBezTo>
                    <a:pt x="0" y="2550"/>
                    <a:pt x="144" y="2759"/>
                    <a:pt x="307" y="2759"/>
                  </a:cubicBezTo>
                  <a:cubicBezTo>
                    <a:pt x="320" y="2759"/>
                    <a:pt x="333" y="2757"/>
                    <a:pt x="346" y="2754"/>
                  </a:cubicBezTo>
                  <a:cubicBezTo>
                    <a:pt x="1210" y="2577"/>
                    <a:pt x="1986" y="2070"/>
                    <a:pt x="2765" y="1669"/>
                  </a:cubicBezTo>
                  <a:cubicBezTo>
                    <a:pt x="3650" y="1216"/>
                    <a:pt x="4551" y="787"/>
                    <a:pt x="5395" y="261"/>
                  </a:cubicBezTo>
                  <a:cubicBezTo>
                    <a:pt x="5508" y="187"/>
                    <a:pt x="5453" y="1"/>
                    <a:pt x="53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8"/>
            <p:cNvSpPr/>
            <p:nvPr/>
          </p:nvSpPr>
          <p:spPr>
            <a:xfrm>
              <a:off x="6515998" y="2615367"/>
              <a:ext cx="276396" cy="145006"/>
            </a:xfrm>
            <a:custGeom>
              <a:rect b="b" l="l" r="r" t="t"/>
              <a:pathLst>
                <a:path extrusionOk="0" h="1821" w="3471">
                  <a:moveTo>
                    <a:pt x="3222" y="0"/>
                  </a:moveTo>
                  <a:cubicBezTo>
                    <a:pt x="3198" y="0"/>
                    <a:pt x="3174" y="6"/>
                    <a:pt x="3149" y="17"/>
                  </a:cubicBezTo>
                  <a:lnTo>
                    <a:pt x="1550" y="742"/>
                  </a:lnTo>
                  <a:cubicBezTo>
                    <a:pt x="1081" y="956"/>
                    <a:pt x="550" y="1119"/>
                    <a:pt x="159" y="1463"/>
                  </a:cubicBezTo>
                  <a:cubicBezTo>
                    <a:pt x="0" y="1602"/>
                    <a:pt x="148" y="1821"/>
                    <a:pt x="323" y="1821"/>
                  </a:cubicBezTo>
                  <a:cubicBezTo>
                    <a:pt x="336" y="1821"/>
                    <a:pt x="349" y="1819"/>
                    <a:pt x="363" y="1817"/>
                  </a:cubicBezTo>
                  <a:cubicBezTo>
                    <a:pt x="869" y="1711"/>
                    <a:pt x="1326" y="1375"/>
                    <a:pt x="1778" y="1130"/>
                  </a:cubicBezTo>
                  <a:cubicBezTo>
                    <a:pt x="2288" y="851"/>
                    <a:pt x="2799" y="571"/>
                    <a:pt x="3312" y="296"/>
                  </a:cubicBezTo>
                  <a:cubicBezTo>
                    <a:pt x="3471" y="208"/>
                    <a:pt x="3371" y="0"/>
                    <a:pt x="32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8"/>
            <p:cNvSpPr/>
            <p:nvPr/>
          </p:nvSpPr>
          <p:spPr>
            <a:xfrm>
              <a:off x="6537737" y="2478642"/>
              <a:ext cx="297259" cy="175823"/>
            </a:xfrm>
            <a:custGeom>
              <a:rect b="b" l="l" r="r" t="t"/>
              <a:pathLst>
                <a:path extrusionOk="0" h="2208" w="3733">
                  <a:moveTo>
                    <a:pt x="3554" y="0"/>
                  </a:moveTo>
                  <a:cubicBezTo>
                    <a:pt x="3535" y="0"/>
                    <a:pt x="3515" y="4"/>
                    <a:pt x="3495" y="13"/>
                  </a:cubicBezTo>
                  <a:cubicBezTo>
                    <a:pt x="2376" y="489"/>
                    <a:pt x="1066" y="1010"/>
                    <a:pt x="147" y="1823"/>
                  </a:cubicBezTo>
                  <a:cubicBezTo>
                    <a:pt x="1" y="1954"/>
                    <a:pt x="125" y="2208"/>
                    <a:pt x="302" y="2208"/>
                  </a:cubicBezTo>
                  <a:cubicBezTo>
                    <a:pt x="322" y="2208"/>
                    <a:pt x="344" y="2204"/>
                    <a:pt x="365" y="2197"/>
                  </a:cubicBezTo>
                  <a:cubicBezTo>
                    <a:pt x="1529" y="1803"/>
                    <a:pt x="2631" y="938"/>
                    <a:pt x="3621" y="227"/>
                  </a:cubicBezTo>
                  <a:cubicBezTo>
                    <a:pt x="3732" y="145"/>
                    <a:pt x="3668" y="0"/>
                    <a:pt x="35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8"/>
            <p:cNvSpPr/>
            <p:nvPr/>
          </p:nvSpPr>
          <p:spPr>
            <a:xfrm>
              <a:off x="7777029" y="3028808"/>
              <a:ext cx="140945" cy="1592043"/>
            </a:xfrm>
            <a:custGeom>
              <a:rect b="b" l="l" r="r" t="t"/>
              <a:pathLst>
                <a:path extrusionOk="0" h="19993" w="1770">
                  <a:moveTo>
                    <a:pt x="885" y="0"/>
                  </a:moveTo>
                  <a:cubicBezTo>
                    <a:pt x="398" y="0"/>
                    <a:pt x="0" y="395"/>
                    <a:pt x="0" y="885"/>
                  </a:cubicBezTo>
                  <a:lnTo>
                    <a:pt x="0" y="19108"/>
                  </a:lnTo>
                  <a:cubicBezTo>
                    <a:pt x="0" y="19594"/>
                    <a:pt x="398" y="19992"/>
                    <a:pt x="885" y="19992"/>
                  </a:cubicBezTo>
                  <a:cubicBezTo>
                    <a:pt x="1371" y="19992"/>
                    <a:pt x="1769" y="19594"/>
                    <a:pt x="1769" y="19108"/>
                  </a:cubicBezTo>
                  <a:lnTo>
                    <a:pt x="1769" y="885"/>
                  </a:lnTo>
                  <a:cubicBezTo>
                    <a:pt x="1769" y="395"/>
                    <a:pt x="1371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8"/>
            <p:cNvSpPr/>
            <p:nvPr/>
          </p:nvSpPr>
          <p:spPr>
            <a:xfrm>
              <a:off x="7482236" y="4550305"/>
              <a:ext cx="480169" cy="215479"/>
            </a:xfrm>
            <a:custGeom>
              <a:rect b="b" l="l" r="r" t="t"/>
              <a:pathLst>
                <a:path extrusionOk="0" h="2706" w="6030">
                  <a:moveTo>
                    <a:pt x="3665" y="1"/>
                  </a:moveTo>
                  <a:cubicBezTo>
                    <a:pt x="0" y="2338"/>
                    <a:pt x="878" y="2705"/>
                    <a:pt x="878" y="2705"/>
                  </a:cubicBezTo>
                  <a:lnTo>
                    <a:pt x="5407" y="2705"/>
                  </a:lnTo>
                  <a:cubicBezTo>
                    <a:pt x="5407" y="2705"/>
                    <a:pt x="6030" y="1392"/>
                    <a:pt x="54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8"/>
            <p:cNvSpPr/>
            <p:nvPr/>
          </p:nvSpPr>
          <p:spPr>
            <a:xfrm>
              <a:off x="7532881" y="4726746"/>
              <a:ext cx="397274" cy="37267"/>
            </a:xfrm>
            <a:custGeom>
              <a:rect b="b" l="l" r="r" t="t"/>
              <a:pathLst>
                <a:path extrusionOk="0" h="468" w="4989">
                  <a:moveTo>
                    <a:pt x="215" y="1"/>
                  </a:moveTo>
                  <a:cubicBezTo>
                    <a:pt x="215" y="1"/>
                    <a:pt x="0" y="301"/>
                    <a:pt x="225" y="467"/>
                  </a:cubicBezTo>
                  <a:lnTo>
                    <a:pt x="4859" y="467"/>
                  </a:lnTo>
                  <a:lnTo>
                    <a:pt x="498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8"/>
            <p:cNvSpPr/>
            <p:nvPr/>
          </p:nvSpPr>
          <p:spPr>
            <a:xfrm>
              <a:off x="7550002" y="4639491"/>
              <a:ext cx="164516" cy="89106"/>
            </a:xfrm>
            <a:custGeom>
              <a:rect b="b" l="l" r="r" t="t"/>
              <a:pathLst>
                <a:path extrusionOk="0" h="1119" w="2066">
                  <a:moveTo>
                    <a:pt x="1281" y="1"/>
                  </a:moveTo>
                  <a:cubicBezTo>
                    <a:pt x="1190" y="1"/>
                    <a:pt x="1129" y="17"/>
                    <a:pt x="1129" y="17"/>
                  </a:cubicBezTo>
                  <a:cubicBezTo>
                    <a:pt x="34" y="796"/>
                    <a:pt x="0" y="1119"/>
                    <a:pt x="0" y="1119"/>
                  </a:cubicBezTo>
                  <a:lnTo>
                    <a:pt x="2065" y="1119"/>
                  </a:lnTo>
                  <a:cubicBezTo>
                    <a:pt x="2040" y="129"/>
                    <a:pt x="1539" y="1"/>
                    <a:pt x="12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4" name="Google Shape;794;p8"/>
            <p:cNvSpPr/>
            <p:nvPr/>
          </p:nvSpPr>
          <p:spPr>
            <a:xfrm>
              <a:off x="7964240" y="3028728"/>
              <a:ext cx="224158" cy="1592122"/>
            </a:xfrm>
            <a:custGeom>
              <a:rect b="b" l="l" r="r" t="t"/>
              <a:pathLst>
                <a:path extrusionOk="0" h="19994" w="2815">
                  <a:moveTo>
                    <a:pt x="1852" y="0"/>
                  </a:moveTo>
                  <a:cubicBezTo>
                    <a:pt x="1417" y="0"/>
                    <a:pt x="1036" y="323"/>
                    <a:pt x="977" y="766"/>
                  </a:cubicBezTo>
                  <a:cubicBezTo>
                    <a:pt x="0" y="8051"/>
                    <a:pt x="4" y="14104"/>
                    <a:pt x="987" y="19272"/>
                  </a:cubicBezTo>
                  <a:cubicBezTo>
                    <a:pt x="1065" y="19697"/>
                    <a:pt x="1436" y="19993"/>
                    <a:pt x="1855" y="19993"/>
                  </a:cubicBezTo>
                  <a:cubicBezTo>
                    <a:pt x="1909" y="19993"/>
                    <a:pt x="1963" y="19987"/>
                    <a:pt x="2018" y="19976"/>
                  </a:cubicBezTo>
                  <a:cubicBezTo>
                    <a:pt x="2497" y="19884"/>
                    <a:pt x="2814" y="19421"/>
                    <a:pt x="2722" y="18942"/>
                  </a:cubicBezTo>
                  <a:cubicBezTo>
                    <a:pt x="1789" y="14032"/>
                    <a:pt x="1789" y="7996"/>
                    <a:pt x="2728" y="1002"/>
                  </a:cubicBezTo>
                  <a:cubicBezTo>
                    <a:pt x="2794" y="518"/>
                    <a:pt x="2457" y="72"/>
                    <a:pt x="1970" y="8"/>
                  </a:cubicBezTo>
                  <a:cubicBezTo>
                    <a:pt x="1930" y="3"/>
                    <a:pt x="1891" y="0"/>
                    <a:pt x="18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5" name="Google Shape;795;p8"/>
            <p:cNvSpPr/>
            <p:nvPr/>
          </p:nvSpPr>
          <p:spPr>
            <a:xfrm>
              <a:off x="7751786" y="4550305"/>
              <a:ext cx="480169" cy="215479"/>
            </a:xfrm>
            <a:custGeom>
              <a:rect b="b" l="l" r="r" t="t"/>
              <a:pathLst>
                <a:path extrusionOk="0" h="2706" w="6030">
                  <a:moveTo>
                    <a:pt x="3669" y="1"/>
                  </a:moveTo>
                  <a:cubicBezTo>
                    <a:pt x="1" y="2338"/>
                    <a:pt x="913" y="2705"/>
                    <a:pt x="913" y="2705"/>
                  </a:cubicBezTo>
                  <a:lnTo>
                    <a:pt x="5407" y="2705"/>
                  </a:lnTo>
                  <a:cubicBezTo>
                    <a:pt x="5407" y="2705"/>
                    <a:pt x="6029" y="1392"/>
                    <a:pt x="54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8"/>
            <p:cNvSpPr/>
            <p:nvPr/>
          </p:nvSpPr>
          <p:spPr>
            <a:xfrm>
              <a:off x="7804661" y="4726746"/>
              <a:ext cx="397274" cy="37267"/>
            </a:xfrm>
            <a:custGeom>
              <a:rect b="b" l="l" r="r" t="t"/>
              <a:pathLst>
                <a:path extrusionOk="0" h="468" w="4989">
                  <a:moveTo>
                    <a:pt x="214" y="1"/>
                  </a:moveTo>
                  <a:cubicBezTo>
                    <a:pt x="214" y="1"/>
                    <a:pt x="1" y="301"/>
                    <a:pt x="225" y="467"/>
                  </a:cubicBezTo>
                  <a:lnTo>
                    <a:pt x="4859" y="467"/>
                  </a:lnTo>
                  <a:lnTo>
                    <a:pt x="49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7" name="Google Shape;797;p8"/>
            <p:cNvSpPr/>
            <p:nvPr/>
          </p:nvSpPr>
          <p:spPr>
            <a:xfrm>
              <a:off x="7821702" y="4639491"/>
              <a:ext cx="164516" cy="89106"/>
            </a:xfrm>
            <a:custGeom>
              <a:rect b="b" l="l" r="r" t="t"/>
              <a:pathLst>
                <a:path extrusionOk="0" h="1119" w="2066">
                  <a:moveTo>
                    <a:pt x="1281" y="1"/>
                  </a:moveTo>
                  <a:cubicBezTo>
                    <a:pt x="1191" y="1"/>
                    <a:pt x="1130" y="17"/>
                    <a:pt x="1130" y="17"/>
                  </a:cubicBezTo>
                  <a:cubicBezTo>
                    <a:pt x="35" y="796"/>
                    <a:pt x="0" y="1119"/>
                    <a:pt x="0" y="1119"/>
                  </a:cubicBezTo>
                  <a:lnTo>
                    <a:pt x="2066" y="1119"/>
                  </a:lnTo>
                  <a:cubicBezTo>
                    <a:pt x="2041" y="129"/>
                    <a:pt x="1540" y="1"/>
                    <a:pt x="12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8"/>
            <p:cNvSpPr/>
            <p:nvPr/>
          </p:nvSpPr>
          <p:spPr>
            <a:xfrm>
              <a:off x="6940111" y="2196113"/>
              <a:ext cx="869161" cy="403883"/>
            </a:xfrm>
            <a:custGeom>
              <a:rect b="b" l="l" r="r" t="t"/>
              <a:pathLst>
                <a:path extrusionOk="0" h="5072" w="10915">
                  <a:moveTo>
                    <a:pt x="10147" y="0"/>
                  </a:moveTo>
                  <a:cubicBezTo>
                    <a:pt x="9901" y="0"/>
                    <a:pt x="9662" y="136"/>
                    <a:pt x="9544" y="373"/>
                  </a:cubicBezTo>
                  <a:cubicBezTo>
                    <a:pt x="8561" y="2356"/>
                    <a:pt x="7601" y="3397"/>
                    <a:pt x="6533" y="3656"/>
                  </a:cubicBezTo>
                  <a:cubicBezTo>
                    <a:pt x="6347" y="3701"/>
                    <a:pt x="6153" y="3723"/>
                    <a:pt x="5948" y="3723"/>
                  </a:cubicBezTo>
                  <a:cubicBezTo>
                    <a:pt x="4791" y="3723"/>
                    <a:pt x="3309" y="3000"/>
                    <a:pt x="1161" y="1407"/>
                  </a:cubicBezTo>
                  <a:cubicBezTo>
                    <a:pt x="1040" y="1318"/>
                    <a:pt x="901" y="1275"/>
                    <a:pt x="762" y="1275"/>
                  </a:cubicBezTo>
                  <a:cubicBezTo>
                    <a:pt x="556" y="1275"/>
                    <a:pt x="354" y="1370"/>
                    <a:pt x="222" y="1546"/>
                  </a:cubicBezTo>
                  <a:cubicBezTo>
                    <a:pt x="1" y="1846"/>
                    <a:pt x="62" y="2268"/>
                    <a:pt x="361" y="2489"/>
                  </a:cubicBezTo>
                  <a:cubicBezTo>
                    <a:pt x="2763" y="4272"/>
                    <a:pt x="4464" y="5071"/>
                    <a:pt x="5930" y="5071"/>
                  </a:cubicBezTo>
                  <a:cubicBezTo>
                    <a:pt x="6244" y="5071"/>
                    <a:pt x="6550" y="5034"/>
                    <a:pt x="6846" y="4963"/>
                  </a:cubicBezTo>
                  <a:cubicBezTo>
                    <a:pt x="8333" y="4605"/>
                    <a:pt x="9571" y="3336"/>
                    <a:pt x="10748" y="971"/>
                  </a:cubicBezTo>
                  <a:cubicBezTo>
                    <a:pt x="10915" y="638"/>
                    <a:pt x="10779" y="237"/>
                    <a:pt x="10445" y="70"/>
                  </a:cubicBezTo>
                  <a:cubicBezTo>
                    <a:pt x="10350" y="23"/>
                    <a:pt x="10248" y="0"/>
                    <a:pt x="10147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8"/>
            <p:cNvSpPr/>
            <p:nvPr/>
          </p:nvSpPr>
          <p:spPr>
            <a:xfrm>
              <a:off x="7919488" y="1902038"/>
              <a:ext cx="135291" cy="280935"/>
            </a:xfrm>
            <a:custGeom>
              <a:rect b="b" l="l" r="r" t="t"/>
              <a:pathLst>
                <a:path extrusionOk="0" h="3528" w="1699">
                  <a:moveTo>
                    <a:pt x="848" y="0"/>
                  </a:moveTo>
                  <a:cubicBezTo>
                    <a:pt x="382" y="0"/>
                    <a:pt x="1" y="381"/>
                    <a:pt x="1" y="847"/>
                  </a:cubicBezTo>
                  <a:lnTo>
                    <a:pt x="1" y="2681"/>
                  </a:lnTo>
                  <a:cubicBezTo>
                    <a:pt x="1" y="3147"/>
                    <a:pt x="382" y="3528"/>
                    <a:pt x="848" y="3528"/>
                  </a:cubicBezTo>
                  <a:cubicBezTo>
                    <a:pt x="1318" y="3528"/>
                    <a:pt x="1698" y="3147"/>
                    <a:pt x="1698" y="2681"/>
                  </a:cubicBezTo>
                  <a:lnTo>
                    <a:pt x="1698" y="847"/>
                  </a:lnTo>
                  <a:cubicBezTo>
                    <a:pt x="1698" y="381"/>
                    <a:pt x="1318" y="0"/>
                    <a:pt x="848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8"/>
            <p:cNvSpPr/>
            <p:nvPr/>
          </p:nvSpPr>
          <p:spPr>
            <a:xfrm>
              <a:off x="7919488" y="1902038"/>
              <a:ext cx="135291" cy="112756"/>
            </a:xfrm>
            <a:custGeom>
              <a:rect b="b" l="l" r="r" t="t"/>
              <a:pathLst>
                <a:path extrusionOk="0" h="1416" w="1699">
                  <a:moveTo>
                    <a:pt x="1" y="0"/>
                  </a:moveTo>
                  <a:lnTo>
                    <a:pt x="1" y="1415"/>
                  </a:lnTo>
                  <a:lnTo>
                    <a:pt x="1698" y="1415"/>
                  </a:lnTo>
                  <a:lnTo>
                    <a:pt x="169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8"/>
            <p:cNvSpPr/>
            <p:nvPr/>
          </p:nvSpPr>
          <p:spPr>
            <a:xfrm>
              <a:off x="7919488" y="1902038"/>
              <a:ext cx="135291" cy="126532"/>
            </a:xfrm>
            <a:custGeom>
              <a:rect b="b" l="l" r="r" t="t"/>
              <a:pathLst>
                <a:path extrusionOk="0" h="1589" w="1699">
                  <a:moveTo>
                    <a:pt x="848" y="0"/>
                  </a:moveTo>
                  <a:cubicBezTo>
                    <a:pt x="382" y="0"/>
                    <a:pt x="1" y="381"/>
                    <a:pt x="1" y="847"/>
                  </a:cubicBezTo>
                  <a:lnTo>
                    <a:pt x="1" y="1415"/>
                  </a:lnTo>
                  <a:cubicBezTo>
                    <a:pt x="1" y="1415"/>
                    <a:pt x="423" y="1588"/>
                    <a:pt x="922" y="1588"/>
                  </a:cubicBezTo>
                  <a:cubicBezTo>
                    <a:pt x="1175" y="1588"/>
                    <a:pt x="1447" y="1544"/>
                    <a:pt x="1698" y="1415"/>
                  </a:cubicBezTo>
                  <a:lnTo>
                    <a:pt x="1698" y="847"/>
                  </a:lnTo>
                  <a:cubicBezTo>
                    <a:pt x="1698" y="381"/>
                    <a:pt x="1318" y="0"/>
                    <a:pt x="848" y="0"/>
                  </a:cubicBezTo>
                  <a:close/>
                </a:path>
              </a:pathLst>
            </a:custGeom>
            <a:solidFill>
              <a:srgbClr val="F3A08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8"/>
            <p:cNvSpPr/>
            <p:nvPr/>
          </p:nvSpPr>
          <p:spPr>
            <a:xfrm>
              <a:off x="7654238" y="2065360"/>
              <a:ext cx="665786" cy="1141496"/>
            </a:xfrm>
            <a:custGeom>
              <a:rect b="b" l="l" r="r" t="t"/>
              <a:pathLst>
                <a:path extrusionOk="0" h="14335" w="8361">
                  <a:moveTo>
                    <a:pt x="3804" y="0"/>
                  </a:moveTo>
                  <a:cubicBezTo>
                    <a:pt x="1712" y="0"/>
                    <a:pt x="1" y="1776"/>
                    <a:pt x="1" y="3944"/>
                  </a:cubicBezTo>
                  <a:lnTo>
                    <a:pt x="715" y="10581"/>
                  </a:lnTo>
                  <a:cubicBezTo>
                    <a:pt x="1100" y="12892"/>
                    <a:pt x="1712" y="14334"/>
                    <a:pt x="3804" y="14334"/>
                  </a:cubicBezTo>
                  <a:lnTo>
                    <a:pt x="4556" y="14334"/>
                  </a:lnTo>
                  <a:cubicBezTo>
                    <a:pt x="6530" y="13974"/>
                    <a:pt x="7149" y="12735"/>
                    <a:pt x="7680" y="10581"/>
                  </a:cubicBezTo>
                  <a:lnTo>
                    <a:pt x="8361" y="3944"/>
                  </a:lnTo>
                  <a:cubicBezTo>
                    <a:pt x="8361" y="1776"/>
                    <a:pt x="6649" y="0"/>
                    <a:pt x="4556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8"/>
            <p:cNvSpPr/>
            <p:nvPr/>
          </p:nvSpPr>
          <p:spPr>
            <a:xfrm>
              <a:off x="7530731" y="2059149"/>
              <a:ext cx="807448" cy="1199546"/>
            </a:xfrm>
            <a:custGeom>
              <a:rect b="b" l="l" r="r" t="t"/>
              <a:pathLst>
                <a:path extrusionOk="0" h="15064" w="10140">
                  <a:moveTo>
                    <a:pt x="4158" y="0"/>
                  </a:moveTo>
                  <a:cubicBezTo>
                    <a:pt x="3763" y="85"/>
                    <a:pt x="3409" y="310"/>
                    <a:pt x="3089" y="559"/>
                  </a:cubicBezTo>
                  <a:cubicBezTo>
                    <a:pt x="2386" y="1096"/>
                    <a:pt x="1780" y="1759"/>
                    <a:pt x="1304" y="2504"/>
                  </a:cubicBezTo>
                  <a:cubicBezTo>
                    <a:pt x="939" y="3076"/>
                    <a:pt x="650" y="3695"/>
                    <a:pt x="211" y="4213"/>
                  </a:cubicBezTo>
                  <a:cubicBezTo>
                    <a:pt x="140" y="4298"/>
                    <a:pt x="62" y="4383"/>
                    <a:pt x="31" y="4488"/>
                  </a:cubicBezTo>
                  <a:cubicBezTo>
                    <a:pt x="0" y="4596"/>
                    <a:pt x="18" y="4709"/>
                    <a:pt x="38" y="4818"/>
                  </a:cubicBezTo>
                  <a:cubicBezTo>
                    <a:pt x="79" y="5059"/>
                    <a:pt x="126" y="5315"/>
                    <a:pt x="283" y="5502"/>
                  </a:cubicBezTo>
                  <a:cubicBezTo>
                    <a:pt x="392" y="5627"/>
                    <a:pt x="612" y="6003"/>
                    <a:pt x="889" y="6003"/>
                  </a:cubicBezTo>
                  <a:cubicBezTo>
                    <a:pt x="1019" y="6003"/>
                    <a:pt x="1163" y="5919"/>
                    <a:pt x="1313" y="5686"/>
                  </a:cubicBezTo>
                  <a:cubicBezTo>
                    <a:pt x="1456" y="9088"/>
                    <a:pt x="1456" y="12729"/>
                    <a:pt x="2263" y="14750"/>
                  </a:cubicBezTo>
                  <a:lnTo>
                    <a:pt x="2365" y="15028"/>
                  </a:lnTo>
                  <a:cubicBezTo>
                    <a:pt x="2887" y="14971"/>
                    <a:pt x="3505" y="14950"/>
                    <a:pt x="4154" y="14950"/>
                  </a:cubicBezTo>
                  <a:cubicBezTo>
                    <a:pt x="5397" y="14950"/>
                    <a:pt x="6754" y="15025"/>
                    <a:pt x="7758" y="15059"/>
                  </a:cubicBezTo>
                  <a:cubicBezTo>
                    <a:pt x="7815" y="15061"/>
                    <a:pt x="7855" y="15063"/>
                    <a:pt x="7886" y="15063"/>
                  </a:cubicBezTo>
                  <a:cubicBezTo>
                    <a:pt x="7979" y="15063"/>
                    <a:pt x="7974" y="15046"/>
                    <a:pt x="8067" y="14974"/>
                  </a:cubicBezTo>
                  <a:cubicBezTo>
                    <a:pt x="8880" y="14460"/>
                    <a:pt x="9394" y="13562"/>
                    <a:pt x="9639" y="12626"/>
                  </a:cubicBezTo>
                  <a:cubicBezTo>
                    <a:pt x="9884" y="11694"/>
                    <a:pt x="9898" y="10717"/>
                    <a:pt x="9904" y="9755"/>
                  </a:cubicBezTo>
                  <a:cubicBezTo>
                    <a:pt x="9918" y="8380"/>
                    <a:pt x="9932" y="7002"/>
                    <a:pt x="9942" y="5628"/>
                  </a:cubicBezTo>
                  <a:cubicBezTo>
                    <a:pt x="9953" y="4777"/>
                    <a:pt x="10140" y="3706"/>
                    <a:pt x="9912" y="2886"/>
                  </a:cubicBezTo>
                  <a:cubicBezTo>
                    <a:pt x="9524" y="1504"/>
                    <a:pt x="8680" y="439"/>
                    <a:pt x="6911" y="55"/>
                  </a:cubicBezTo>
                  <a:lnTo>
                    <a:pt x="6819" y="116"/>
                  </a:lnTo>
                  <a:cubicBezTo>
                    <a:pt x="6686" y="510"/>
                    <a:pt x="6346" y="834"/>
                    <a:pt x="5944" y="942"/>
                  </a:cubicBezTo>
                  <a:cubicBezTo>
                    <a:pt x="5840" y="971"/>
                    <a:pt x="5732" y="984"/>
                    <a:pt x="5624" y="984"/>
                  </a:cubicBezTo>
                  <a:cubicBezTo>
                    <a:pt x="5314" y="984"/>
                    <a:pt x="5004" y="871"/>
                    <a:pt x="4774" y="667"/>
                  </a:cubicBezTo>
                  <a:cubicBezTo>
                    <a:pt x="4604" y="518"/>
                    <a:pt x="4474" y="310"/>
                    <a:pt x="4468" y="85"/>
                  </a:cubicBezTo>
                  <a:lnTo>
                    <a:pt x="415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8"/>
            <p:cNvSpPr/>
            <p:nvPr/>
          </p:nvSpPr>
          <p:spPr>
            <a:xfrm>
              <a:off x="7612034" y="2059149"/>
              <a:ext cx="726146" cy="1048010"/>
            </a:xfrm>
            <a:custGeom>
              <a:rect b="b" l="l" r="r" t="t"/>
              <a:pathLst>
                <a:path extrusionOk="0" h="13161" w="9119">
                  <a:moveTo>
                    <a:pt x="3137" y="0"/>
                  </a:moveTo>
                  <a:cubicBezTo>
                    <a:pt x="2742" y="85"/>
                    <a:pt x="2388" y="310"/>
                    <a:pt x="2068" y="559"/>
                  </a:cubicBezTo>
                  <a:lnTo>
                    <a:pt x="292" y="5686"/>
                  </a:lnTo>
                  <a:cubicBezTo>
                    <a:pt x="435" y="9088"/>
                    <a:pt x="0" y="11143"/>
                    <a:pt x="810" y="13161"/>
                  </a:cubicBezTo>
                  <a:cubicBezTo>
                    <a:pt x="810" y="13161"/>
                    <a:pt x="3131" y="13050"/>
                    <a:pt x="4767" y="13050"/>
                  </a:cubicBezTo>
                  <a:cubicBezTo>
                    <a:pt x="5059" y="13050"/>
                    <a:pt x="5328" y="13053"/>
                    <a:pt x="5559" y="13062"/>
                  </a:cubicBezTo>
                  <a:cubicBezTo>
                    <a:pt x="5581" y="13062"/>
                    <a:pt x="5606" y="13063"/>
                    <a:pt x="5635" y="13063"/>
                  </a:cubicBezTo>
                  <a:cubicBezTo>
                    <a:pt x="5910" y="13063"/>
                    <a:pt x="6452" y="13032"/>
                    <a:pt x="6559" y="12946"/>
                  </a:cubicBezTo>
                  <a:cubicBezTo>
                    <a:pt x="6559" y="12946"/>
                    <a:pt x="6792" y="12960"/>
                    <a:pt x="7101" y="12960"/>
                  </a:cubicBezTo>
                  <a:cubicBezTo>
                    <a:pt x="7680" y="12960"/>
                    <a:pt x="8530" y="12910"/>
                    <a:pt x="8618" y="12626"/>
                  </a:cubicBezTo>
                  <a:cubicBezTo>
                    <a:pt x="8907" y="11708"/>
                    <a:pt x="8877" y="10717"/>
                    <a:pt x="8883" y="9755"/>
                  </a:cubicBezTo>
                  <a:cubicBezTo>
                    <a:pt x="8897" y="8380"/>
                    <a:pt x="8911" y="7002"/>
                    <a:pt x="8921" y="5628"/>
                  </a:cubicBezTo>
                  <a:cubicBezTo>
                    <a:pt x="8932" y="4777"/>
                    <a:pt x="9119" y="3706"/>
                    <a:pt x="8891" y="2886"/>
                  </a:cubicBezTo>
                  <a:cubicBezTo>
                    <a:pt x="8503" y="1504"/>
                    <a:pt x="7659" y="439"/>
                    <a:pt x="5890" y="55"/>
                  </a:cubicBezTo>
                  <a:lnTo>
                    <a:pt x="5798" y="116"/>
                  </a:lnTo>
                  <a:cubicBezTo>
                    <a:pt x="5665" y="510"/>
                    <a:pt x="4543" y="3287"/>
                    <a:pt x="4138" y="3396"/>
                  </a:cubicBezTo>
                  <a:cubicBezTo>
                    <a:pt x="4118" y="3402"/>
                    <a:pt x="4097" y="3404"/>
                    <a:pt x="4077" y="3404"/>
                  </a:cubicBezTo>
                  <a:cubicBezTo>
                    <a:pt x="3679" y="3404"/>
                    <a:pt x="3138" y="2446"/>
                    <a:pt x="2957" y="1916"/>
                  </a:cubicBezTo>
                  <a:cubicBezTo>
                    <a:pt x="2885" y="1702"/>
                    <a:pt x="2980" y="1018"/>
                    <a:pt x="2974" y="793"/>
                  </a:cubicBezTo>
                  <a:lnTo>
                    <a:pt x="313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5" name="Google Shape;805;p8"/>
            <p:cNvSpPr/>
            <p:nvPr/>
          </p:nvSpPr>
          <p:spPr>
            <a:xfrm>
              <a:off x="7543233" y="2196193"/>
              <a:ext cx="886760" cy="747566"/>
            </a:xfrm>
            <a:custGeom>
              <a:rect b="b" l="l" r="r" t="t"/>
              <a:pathLst>
                <a:path extrusionOk="0" h="9388" w="11136">
                  <a:moveTo>
                    <a:pt x="8554" y="0"/>
                  </a:moveTo>
                  <a:cubicBezTo>
                    <a:pt x="8434" y="0"/>
                    <a:pt x="8313" y="32"/>
                    <a:pt x="8203" y="99"/>
                  </a:cubicBezTo>
                  <a:cubicBezTo>
                    <a:pt x="7886" y="294"/>
                    <a:pt x="7788" y="708"/>
                    <a:pt x="7982" y="1025"/>
                  </a:cubicBezTo>
                  <a:cubicBezTo>
                    <a:pt x="9342" y="3233"/>
                    <a:pt x="9703" y="4914"/>
                    <a:pt x="9053" y="6016"/>
                  </a:cubicBezTo>
                  <a:cubicBezTo>
                    <a:pt x="8271" y="7349"/>
                    <a:pt x="5910" y="8040"/>
                    <a:pt x="2189" y="8040"/>
                  </a:cubicBezTo>
                  <a:cubicBezTo>
                    <a:pt x="1720" y="8040"/>
                    <a:pt x="1229" y="8029"/>
                    <a:pt x="718" y="8007"/>
                  </a:cubicBezTo>
                  <a:cubicBezTo>
                    <a:pt x="709" y="8006"/>
                    <a:pt x="700" y="8006"/>
                    <a:pt x="692" y="8006"/>
                  </a:cubicBezTo>
                  <a:cubicBezTo>
                    <a:pt x="330" y="8006"/>
                    <a:pt x="33" y="8287"/>
                    <a:pt x="17" y="8649"/>
                  </a:cubicBezTo>
                  <a:cubicBezTo>
                    <a:pt x="0" y="9020"/>
                    <a:pt x="289" y="9334"/>
                    <a:pt x="660" y="9351"/>
                  </a:cubicBezTo>
                  <a:cubicBezTo>
                    <a:pt x="1201" y="9374"/>
                    <a:pt x="1721" y="9388"/>
                    <a:pt x="2218" y="9388"/>
                  </a:cubicBezTo>
                  <a:cubicBezTo>
                    <a:pt x="6533" y="9388"/>
                    <a:pt x="9155" y="8503"/>
                    <a:pt x="10214" y="6697"/>
                  </a:cubicBezTo>
                  <a:cubicBezTo>
                    <a:pt x="11135" y="5132"/>
                    <a:pt x="10768" y="2985"/>
                    <a:pt x="9128" y="320"/>
                  </a:cubicBezTo>
                  <a:cubicBezTo>
                    <a:pt x="9001" y="114"/>
                    <a:pt x="8780" y="0"/>
                    <a:pt x="8554" y="0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8"/>
            <p:cNvSpPr/>
            <p:nvPr/>
          </p:nvSpPr>
          <p:spPr>
            <a:xfrm>
              <a:off x="8132181" y="2101035"/>
              <a:ext cx="278546" cy="440274"/>
            </a:xfrm>
            <a:custGeom>
              <a:rect b="b" l="l" r="r" t="t"/>
              <a:pathLst>
                <a:path extrusionOk="0" h="5529" w="3498">
                  <a:moveTo>
                    <a:pt x="486" y="1"/>
                  </a:moveTo>
                  <a:cubicBezTo>
                    <a:pt x="456" y="1"/>
                    <a:pt x="425" y="2"/>
                    <a:pt x="395" y="5"/>
                  </a:cubicBezTo>
                  <a:cubicBezTo>
                    <a:pt x="0" y="733"/>
                    <a:pt x="85" y="2299"/>
                    <a:pt x="317" y="3095"/>
                  </a:cubicBezTo>
                  <a:cubicBezTo>
                    <a:pt x="545" y="3887"/>
                    <a:pt x="984" y="4601"/>
                    <a:pt x="1433" y="5292"/>
                  </a:cubicBezTo>
                  <a:cubicBezTo>
                    <a:pt x="1484" y="5370"/>
                    <a:pt x="1542" y="5452"/>
                    <a:pt x="1624" y="5493"/>
                  </a:cubicBezTo>
                  <a:cubicBezTo>
                    <a:pt x="1678" y="5521"/>
                    <a:pt x="1738" y="5529"/>
                    <a:pt x="1799" y="5529"/>
                  </a:cubicBezTo>
                  <a:cubicBezTo>
                    <a:pt x="1832" y="5529"/>
                    <a:pt x="1866" y="5526"/>
                    <a:pt x="1899" y="5524"/>
                  </a:cubicBezTo>
                  <a:cubicBezTo>
                    <a:pt x="2226" y="5504"/>
                    <a:pt x="2563" y="5479"/>
                    <a:pt x="2862" y="5350"/>
                  </a:cubicBezTo>
                  <a:cubicBezTo>
                    <a:pt x="3165" y="5218"/>
                    <a:pt x="3430" y="4959"/>
                    <a:pt x="3474" y="4632"/>
                  </a:cubicBezTo>
                  <a:cubicBezTo>
                    <a:pt x="3498" y="4458"/>
                    <a:pt x="3457" y="4282"/>
                    <a:pt x="3410" y="4111"/>
                  </a:cubicBezTo>
                  <a:cubicBezTo>
                    <a:pt x="3253" y="3519"/>
                    <a:pt x="3039" y="2948"/>
                    <a:pt x="2770" y="2401"/>
                  </a:cubicBezTo>
                  <a:cubicBezTo>
                    <a:pt x="2546" y="1938"/>
                    <a:pt x="2379" y="1407"/>
                    <a:pt x="2032" y="1029"/>
                  </a:cubicBezTo>
                  <a:cubicBezTo>
                    <a:pt x="1402" y="351"/>
                    <a:pt x="960" y="1"/>
                    <a:pt x="4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8"/>
            <p:cNvSpPr/>
            <p:nvPr/>
          </p:nvSpPr>
          <p:spPr>
            <a:xfrm>
              <a:off x="6863347" y="2198343"/>
              <a:ext cx="162286" cy="195412"/>
            </a:xfrm>
            <a:custGeom>
              <a:rect b="b" l="l" r="r" t="t"/>
              <a:pathLst>
                <a:path extrusionOk="0" h="2454" w="2038">
                  <a:moveTo>
                    <a:pt x="412" y="1"/>
                  </a:moveTo>
                  <a:cubicBezTo>
                    <a:pt x="178" y="1"/>
                    <a:pt x="0" y="212"/>
                    <a:pt x="120" y="450"/>
                  </a:cubicBezTo>
                  <a:cubicBezTo>
                    <a:pt x="236" y="672"/>
                    <a:pt x="423" y="777"/>
                    <a:pt x="624" y="893"/>
                  </a:cubicBezTo>
                  <a:cubicBezTo>
                    <a:pt x="624" y="940"/>
                    <a:pt x="627" y="988"/>
                    <a:pt x="648" y="1036"/>
                  </a:cubicBezTo>
                  <a:cubicBezTo>
                    <a:pt x="637" y="1035"/>
                    <a:pt x="627" y="1035"/>
                    <a:pt x="617" y="1035"/>
                  </a:cubicBezTo>
                  <a:cubicBezTo>
                    <a:pt x="483" y="1035"/>
                    <a:pt x="362" y="1101"/>
                    <a:pt x="267" y="1294"/>
                  </a:cubicBezTo>
                  <a:cubicBezTo>
                    <a:pt x="161" y="1501"/>
                    <a:pt x="226" y="1740"/>
                    <a:pt x="362" y="1914"/>
                  </a:cubicBezTo>
                  <a:cubicBezTo>
                    <a:pt x="431" y="2002"/>
                    <a:pt x="519" y="2063"/>
                    <a:pt x="610" y="2110"/>
                  </a:cubicBezTo>
                  <a:cubicBezTo>
                    <a:pt x="737" y="2270"/>
                    <a:pt x="893" y="2427"/>
                    <a:pt x="1094" y="2451"/>
                  </a:cubicBezTo>
                  <a:cubicBezTo>
                    <a:pt x="1112" y="2453"/>
                    <a:pt x="1129" y="2454"/>
                    <a:pt x="1146" y="2454"/>
                  </a:cubicBezTo>
                  <a:cubicBezTo>
                    <a:pt x="1392" y="2454"/>
                    <a:pt x="1528" y="2255"/>
                    <a:pt x="1557" y="2025"/>
                  </a:cubicBezTo>
                  <a:cubicBezTo>
                    <a:pt x="1560" y="1988"/>
                    <a:pt x="1553" y="1954"/>
                    <a:pt x="1540" y="1917"/>
                  </a:cubicBezTo>
                  <a:lnTo>
                    <a:pt x="1540" y="1917"/>
                  </a:lnTo>
                  <a:cubicBezTo>
                    <a:pt x="1569" y="1924"/>
                    <a:pt x="1598" y="1928"/>
                    <a:pt x="1627" y="1928"/>
                  </a:cubicBezTo>
                  <a:cubicBezTo>
                    <a:pt x="1842" y="1928"/>
                    <a:pt x="2037" y="1737"/>
                    <a:pt x="1968" y="1485"/>
                  </a:cubicBezTo>
                  <a:cubicBezTo>
                    <a:pt x="1975" y="1192"/>
                    <a:pt x="1798" y="848"/>
                    <a:pt x="1635" y="654"/>
                  </a:cubicBezTo>
                  <a:cubicBezTo>
                    <a:pt x="1339" y="304"/>
                    <a:pt x="921" y="69"/>
                    <a:pt x="464" y="4"/>
                  </a:cubicBezTo>
                  <a:cubicBezTo>
                    <a:pt x="446" y="2"/>
                    <a:pt x="429" y="1"/>
                    <a:pt x="412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8"/>
            <p:cNvSpPr/>
            <p:nvPr/>
          </p:nvSpPr>
          <p:spPr>
            <a:xfrm>
              <a:off x="6681948" y="2124128"/>
              <a:ext cx="343126" cy="220336"/>
            </a:xfrm>
            <a:custGeom>
              <a:rect b="b" l="l" r="r" t="t"/>
              <a:pathLst>
                <a:path extrusionOk="0" h="2767" w="4309">
                  <a:moveTo>
                    <a:pt x="260" y="1"/>
                  </a:moveTo>
                  <a:cubicBezTo>
                    <a:pt x="120" y="1"/>
                    <a:pt x="1" y="176"/>
                    <a:pt x="129" y="294"/>
                  </a:cubicBezTo>
                  <a:cubicBezTo>
                    <a:pt x="715" y="825"/>
                    <a:pt x="1429" y="1239"/>
                    <a:pt x="2092" y="1665"/>
                  </a:cubicBezTo>
                  <a:cubicBezTo>
                    <a:pt x="2739" y="2080"/>
                    <a:pt x="3447" y="2546"/>
                    <a:pt x="4188" y="2764"/>
                  </a:cubicBezTo>
                  <a:cubicBezTo>
                    <a:pt x="4195" y="2766"/>
                    <a:pt x="4202" y="2767"/>
                    <a:pt x="4208" y="2767"/>
                  </a:cubicBezTo>
                  <a:cubicBezTo>
                    <a:pt x="4269" y="2767"/>
                    <a:pt x="4309" y="2684"/>
                    <a:pt x="4260" y="2637"/>
                  </a:cubicBezTo>
                  <a:cubicBezTo>
                    <a:pt x="3739" y="2134"/>
                    <a:pt x="3052" y="1750"/>
                    <a:pt x="2439" y="1362"/>
                  </a:cubicBezTo>
                  <a:cubicBezTo>
                    <a:pt x="1745" y="919"/>
                    <a:pt x="1071" y="399"/>
                    <a:pt x="341" y="21"/>
                  </a:cubicBezTo>
                  <a:cubicBezTo>
                    <a:pt x="314" y="7"/>
                    <a:pt x="287" y="1"/>
                    <a:pt x="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8"/>
            <p:cNvSpPr/>
            <p:nvPr/>
          </p:nvSpPr>
          <p:spPr>
            <a:xfrm>
              <a:off x="6610360" y="2056442"/>
              <a:ext cx="110925" cy="113712"/>
            </a:xfrm>
            <a:custGeom>
              <a:rect b="b" l="l" r="r" t="t"/>
              <a:pathLst>
                <a:path extrusionOk="0" h="1428" w="1393">
                  <a:moveTo>
                    <a:pt x="56" y="0"/>
                  </a:moveTo>
                  <a:cubicBezTo>
                    <a:pt x="22" y="0"/>
                    <a:pt x="1" y="34"/>
                    <a:pt x="1" y="133"/>
                  </a:cubicBezTo>
                  <a:cubicBezTo>
                    <a:pt x="1" y="555"/>
                    <a:pt x="386" y="1402"/>
                    <a:pt x="902" y="1426"/>
                  </a:cubicBezTo>
                  <a:cubicBezTo>
                    <a:pt x="903" y="1427"/>
                    <a:pt x="904" y="1427"/>
                    <a:pt x="904" y="1427"/>
                  </a:cubicBezTo>
                  <a:cubicBezTo>
                    <a:pt x="904" y="1427"/>
                    <a:pt x="903" y="1426"/>
                    <a:pt x="906" y="1426"/>
                  </a:cubicBezTo>
                  <a:cubicBezTo>
                    <a:pt x="1097" y="1405"/>
                    <a:pt x="1253" y="1328"/>
                    <a:pt x="1301" y="1133"/>
                  </a:cubicBezTo>
                  <a:cubicBezTo>
                    <a:pt x="1389" y="1017"/>
                    <a:pt x="1392" y="827"/>
                    <a:pt x="1307" y="681"/>
                  </a:cubicBezTo>
                  <a:cubicBezTo>
                    <a:pt x="1202" y="500"/>
                    <a:pt x="1062" y="388"/>
                    <a:pt x="889" y="323"/>
                  </a:cubicBezTo>
                  <a:cubicBezTo>
                    <a:pt x="651" y="228"/>
                    <a:pt x="555" y="235"/>
                    <a:pt x="334" y="153"/>
                  </a:cubicBezTo>
                  <a:cubicBezTo>
                    <a:pt x="226" y="114"/>
                    <a:pt x="119" y="0"/>
                    <a:pt x="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8"/>
            <p:cNvSpPr/>
            <p:nvPr/>
          </p:nvSpPr>
          <p:spPr>
            <a:xfrm>
              <a:off x="7710378" y="1797245"/>
              <a:ext cx="132027" cy="127169"/>
            </a:xfrm>
            <a:custGeom>
              <a:rect b="b" l="l" r="r" t="t"/>
              <a:pathLst>
                <a:path extrusionOk="0" h="1597" w="1658">
                  <a:moveTo>
                    <a:pt x="832" y="1"/>
                  </a:moveTo>
                  <a:cubicBezTo>
                    <a:pt x="418" y="1"/>
                    <a:pt x="67" y="321"/>
                    <a:pt x="34" y="741"/>
                  </a:cubicBezTo>
                  <a:cubicBezTo>
                    <a:pt x="1" y="1180"/>
                    <a:pt x="330" y="1561"/>
                    <a:pt x="769" y="1595"/>
                  </a:cubicBezTo>
                  <a:cubicBezTo>
                    <a:pt x="788" y="1596"/>
                    <a:pt x="807" y="1597"/>
                    <a:pt x="826" y="1597"/>
                  </a:cubicBezTo>
                  <a:cubicBezTo>
                    <a:pt x="1241" y="1597"/>
                    <a:pt x="1594" y="1277"/>
                    <a:pt x="1623" y="857"/>
                  </a:cubicBezTo>
                  <a:cubicBezTo>
                    <a:pt x="1657" y="418"/>
                    <a:pt x="1327" y="37"/>
                    <a:pt x="888" y="2"/>
                  </a:cubicBezTo>
                  <a:cubicBezTo>
                    <a:pt x="869" y="1"/>
                    <a:pt x="851" y="1"/>
                    <a:pt x="832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8"/>
            <p:cNvSpPr/>
            <p:nvPr/>
          </p:nvSpPr>
          <p:spPr>
            <a:xfrm>
              <a:off x="8131943" y="1768498"/>
              <a:ext cx="132027" cy="126930"/>
            </a:xfrm>
            <a:custGeom>
              <a:rect b="b" l="l" r="r" t="t"/>
              <a:pathLst>
                <a:path extrusionOk="0" h="1594" w="1658">
                  <a:moveTo>
                    <a:pt x="825" y="1"/>
                  </a:moveTo>
                  <a:cubicBezTo>
                    <a:pt x="413" y="1"/>
                    <a:pt x="63" y="320"/>
                    <a:pt x="35" y="738"/>
                  </a:cubicBezTo>
                  <a:cubicBezTo>
                    <a:pt x="0" y="1177"/>
                    <a:pt x="330" y="1558"/>
                    <a:pt x="769" y="1592"/>
                  </a:cubicBezTo>
                  <a:cubicBezTo>
                    <a:pt x="789" y="1593"/>
                    <a:pt x="808" y="1594"/>
                    <a:pt x="827" y="1594"/>
                  </a:cubicBezTo>
                  <a:cubicBezTo>
                    <a:pt x="1241" y="1594"/>
                    <a:pt x="1591" y="1277"/>
                    <a:pt x="1623" y="857"/>
                  </a:cubicBezTo>
                  <a:cubicBezTo>
                    <a:pt x="1657" y="418"/>
                    <a:pt x="1327" y="34"/>
                    <a:pt x="888" y="3"/>
                  </a:cubicBezTo>
                  <a:cubicBezTo>
                    <a:pt x="867" y="2"/>
                    <a:pt x="846" y="1"/>
                    <a:pt x="825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8"/>
            <p:cNvSpPr/>
            <p:nvPr/>
          </p:nvSpPr>
          <p:spPr>
            <a:xfrm>
              <a:off x="7728773" y="1376956"/>
              <a:ext cx="488530" cy="622866"/>
            </a:xfrm>
            <a:custGeom>
              <a:rect b="b" l="l" r="r" t="t"/>
              <a:pathLst>
                <a:path extrusionOk="0" h="7822" w="6135">
                  <a:moveTo>
                    <a:pt x="3318" y="1"/>
                  </a:moveTo>
                  <a:cubicBezTo>
                    <a:pt x="3246" y="1"/>
                    <a:pt x="3173" y="4"/>
                    <a:pt x="3100" y="10"/>
                  </a:cubicBezTo>
                  <a:lnTo>
                    <a:pt x="2348" y="78"/>
                  </a:lnTo>
                  <a:cubicBezTo>
                    <a:pt x="1004" y="197"/>
                    <a:pt x="1" y="1395"/>
                    <a:pt x="123" y="2739"/>
                  </a:cubicBezTo>
                  <a:lnTo>
                    <a:pt x="375" y="5587"/>
                  </a:lnTo>
                  <a:cubicBezTo>
                    <a:pt x="487" y="6858"/>
                    <a:pt x="1565" y="7821"/>
                    <a:pt x="2818" y="7821"/>
                  </a:cubicBezTo>
                  <a:cubicBezTo>
                    <a:pt x="2890" y="7821"/>
                    <a:pt x="2963" y="7818"/>
                    <a:pt x="3036" y="7812"/>
                  </a:cubicBezTo>
                  <a:lnTo>
                    <a:pt x="3787" y="7747"/>
                  </a:lnTo>
                  <a:cubicBezTo>
                    <a:pt x="5131" y="7625"/>
                    <a:pt x="6135" y="6427"/>
                    <a:pt x="6016" y="5084"/>
                  </a:cubicBezTo>
                  <a:lnTo>
                    <a:pt x="5761" y="2239"/>
                  </a:lnTo>
                  <a:cubicBezTo>
                    <a:pt x="5648" y="965"/>
                    <a:pt x="4571" y="1"/>
                    <a:pt x="3318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8"/>
            <p:cNvSpPr/>
            <p:nvPr/>
          </p:nvSpPr>
          <p:spPr>
            <a:xfrm>
              <a:off x="7816526" y="1736567"/>
              <a:ext cx="55661" cy="55661"/>
            </a:xfrm>
            <a:custGeom>
              <a:rect b="b" l="l" r="r" t="t"/>
              <a:pathLst>
                <a:path extrusionOk="0" h="699" w="699">
                  <a:moveTo>
                    <a:pt x="346" y="1"/>
                  </a:moveTo>
                  <a:cubicBezTo>
                    <a:pt x="334" y="1"/>
                    <a:pt x="322" y="1"/>
                    <a:pt x="310" y="3"/>
                  </a:cubicBezTo>
                  <a:cubicBezTo>
                    <a:pt x="130" y="23"/>
                    <a:pt x="1" y="193"/>
                    <a:pt x="21" y="387"/>
                  </a:cubicBezTo>
                  <a:cubicBezTo>
                    <a:pt x="40" y="565"/>
                    <a:pt x="187" y="699"/>
                    <a:pt x="354" y="699"/>
                  </a:cubicBezTo>
                  <a:cubicBezTo>
                    <a:pt x="365" y="699"/>
                    <a:pt x="377" y="698"/>
                    <a:pt x="389" y="697"/>
                  </a:cubicBezTo>
                  <a:cubicBezTo>
                    <a:pt x="569" y="676"/>
                    <a:pt x="698" y="502"/>
                    <a:pt x="678" y="312"/>
                  </a:cubicBezTo>
                  <a:cubicBezTo>
                    <a:pt x="659" y="134"/>
                    <a:pt x="512" y="1"/>
                    <a:pt x="3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8"/>
            <p:cNvSpPr/>
            <p:nvPr/>
          </p:nvSpPr>
          <p:spPr>
            <a:xfrm>
              <a:off x="8013532" y="1721915"/>
              <a:ext cx="55582" cy="55661"/>
            </a:xfrm>
            <a:custGeom>
              <a:rect b="b" l="l" r="r" t="t"/>
              <a:pathLst>
                <a:path extrusionOk="0" h="699" w="698">
                  <a:moveTo>
                    <a:pt x="345" y="1"/>
                  </a:moveTo>
                  <a:cubicBezTo>
                    <a:pt x="333" y="1"/>
                    <a:pt x="322" y="2"/>
                    <a:pt x="310" y="3"/>
                  </a:cubicBezTo>
                  <a:cubicBezTo>
                    <a:pt x="129" y="23"/>
                    <a:pt x="0" y="193"/>
                    <a:pt x="21" y="387"/>
                  </a:cubicBezTo>
                  <a:cubicBezTo>
                    <a:pt x="40" y="567"/>
                    <a:pt x="186" y="698"/>
                    <a:pt x="357" y="698"/>
                  </a:cubicBezTo>
                  <a:cubicBezTo>
                    <a:pt x="367" y="698"/>
                    <a:pt x="378" y="698"/>
                    <a:pt x="388" y="697"/>
                  </a:cubicBezTo>
                  <a:cubicBezTo>
                    <a:pt x="569" y="677"/>
                    <a:pt x="698" y="503"/>
                    <a:pt x="677" y="312"/>
                  </a:cubicBezTo>
                  <a:cubicBezTo>
                    <a:pt x="655" y="135"/>
                    <a:pt x="511" y="1"/>
                    <a:pt x="3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8"/>
            <p:cNvSpPr/>
            <p:nvPr/>
          </p:nvSpPr>
          <p:spPr>
            <a:xfrm>
              <a:off x="7914869" y="1832680"/>
              <a:ext cx="83293" cy="40691"/>
            </a:xfrm>
            <a:custGeom>
              <a:rect b="b" l="l" r="r" t="t"/>
              <a:pathLst>
                <a:path extrusionOk="0" h="511" w="1046">
                  <a:moveTo>
                    <a:pt x="983" y="0"/>
                  </a:moveTo>
                  <a:cubicBezTo>
                    <a:pt x="961" y="0"/>
                    <a:pt x="941" y="13"/>
                    <a:pt x="933" y="34"/>
                  </a:cubicBezTo>
                  <a:cubicBezTo>
                    <a:pt x="824" y="327"/>
                    <a:pt x="719" y="354"/>
                    <a:pt x="606" y="381"/>
                  </a:cubicBezTo>
                  <a:cubicBezTo>
                    <a:pt x="589" y="388"/>
                    <a:pt x="569" y="391"/>
                    <a:pt x="552" y="394"/>
                  </a:cubicBezTo>
                  <a:cubicBezTo>
                    <a:pt x="537" y="399"/>
                    <a:pt x="521" y="402"/>
                    <a:pt x="502" y="402"/>
                  </a:cubicBezTo>
                  <a:cubicBezTo>
                    <a:pt x="398" y="402"/>
                    <a:pt x="237" y="321"/>
                    <a:pt x="110" y="82"/>
                  </a:cubicBezTo>
                  <a:cubicBezTo>
                    <a:pt x="100" y="63"/>
                    <a:pt x="80" y="52"/>
                    <a:pt x="60" y="52"/>
                  </a:cubicBezTo>
                  <a:cubicBezTo>
                    <a:pt x="52" y="52"/>
                    <a:pt x="43" y="54"/>
                    <a:pt x="35" y="58"/>
                  </a:cubicBezTo>
                  <a:cubicBezTo>
                    <a:pt x="11" y="71"/>
                    <a:pt x="1" y="105"/>
                    <a:pt x="14" y="132"/>
                  </a:cubicBezTo>
                  <a:cubicBezTo>
                    <a:pt x="157" y="402"/>
                    <a:pt x="355" y="510"/>
                    <a:pt x="504" y="510"/>
                  </a:cubicBezTo>
                  <a:cubicBezTo>
                    <a:pt x="531" y="510"/>
                    <a:pt x="559" y="507"/>
                    <a:pt x="583" y="500"/>
                  </a:cubicBezTo>
                  <a:cubicBezTo>
                    <a:pt x="600" y="496"/>
                    <a:pt x="617" y="493"/>
                    <a:pt x="630" y="487"/>
                  </a:cubicBezTo>
                  <a:cubicBezTo>
                    <a:pt x="760" y="456"/>
                    <a:pt x="906" y="418"/>
                    <a:pt x="1035" y="71"/>
                  </a:cubicBezTo>
                  <a:cubicBezTo>
                    <a:pt x="1046" y="44"/>
                    <a:pt x="1032" y="14"/>
                    <a:pt x="1001" y="3"/>
                  </a:cubicBezTo>
                  <a:cubicBezTo>
                    <a:pt x="995" y="1"/>
                    <a:pt x="989" y="0"/>
                    <a:pt x="9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8"/>
            <p:cNvSpPr/>
            <p:nvPr/>
          </p:nvSpPr>
          <p:spPr>
            <a:xfrm>
              <a:off x="8018628" y="1648734"/>
              <a:ext cx="64580" cy="24685"/>
            </a:xfrm>
            <a:custGeom>
              <a:rect b="b" l="l" r="r" t="t"/>
              <a:pathLst>
                <a:path extrusionOk="0" h="310" w="811">
                  <a:moveTo>
                    <a:pt x="406" y="0"/>
                  </a:moveTo>
                  <a:cubicBezTo>
                    <a:pt x="154" y="0"/>
                    <a:pt x="24" y="149"/>
                    <a:pt x="18" y="156"/>
                  </a:cubicBezTo>
                  <a:cubicBezTo>
                    <a:pt x="1" y="176"/>
                    <a:pt x="1" y="211"/>
                    <a:pt x="24" y="231"/>
                  </a:cubicBezTo>
                  <a:cubicBezTo>
                    <a:pt x="36" y="240"/>
                    <a:pt x="49" y="245"/>
                    <a:pt x="62" y="245"/>
                  </a:cubicBezTo>
                  <a:cubicBezTo>
                    <a:pt x="77" y="245"/>
                    <a:pt x="92" y="239"/>
                    <a:pt x="103" y="228"/>
                  </a:cubicBezTo>
                  <a:cubicBezTo>
                    <a:pt x="106" y="221"/>
                    <a:pt x="208" y="109"/>
                    <a:pt x="406" y="109"/>
                  </a:cubicBezTo>
                  <a:cubicBezTo>
                    <a:pt x="566" y="109"/>
                    <a:pt x="702" y="289"/>
                    <a:pt x="705" y="289"/>
                  </a:cubicBezTo>
                  <a:cubicBezTo>
                    <a:pt x="715" y="303"/>
                    <a:pt x="732" y="309"/>
                    <a:pt x="750" y="309"/>
                  </a:cubicBezTo>
                  <a:cubicBezTo>
                    <a:pt x="759" y="309"/>
                    <a:pt x="770" y="306"/>
                    <a:pt x="780" y="299"/>
                  </a:cubicBezTo>
                  <a:cubicBezTo>
                    <a:pt x="804" y="283"/>
                    <a:pt x="811" y="248"/>
                    <a:pt x="790" y="225"/>
                  </a:cubicBezTo>
                  <a:cubicBezTo>
                    <a:pt x="784" y="214"/>
                    <a:pt x="621" y="0"/>
                    <a:pt x="4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8"/>
            <p:cNvSpPr/>
            <p:nvPr/>
          </p:nvSpPr>
          <p:spPr>
            <a:xfrm>
              <a:off x="7798449" y="1659484"/>
              <a:ext cx="59643" cy="23650"/>
            </a:xfrm>
            <a:custGeom>
              <a:rect b="b" l="l" r="r" t="t"/>
              <a:pathLst>
                <a:path extrusionOk="0" h="297" w="749">
                  <a:moveTo>
                    <a:pt x="374" y="1"/>
                  </a:moveTo>
                  <a:cubicBezTo>
                    <a:pt x="163" y="1"/>
                    <a:pt x="24" y="201"/>
                    <a:pt x="17" y="212"/>
                  </a:cubicBezTo>
                  <a:cubicBezTo>
                    <a:pt x="0" y="236"/>
                    <a:pt x="7" y="270"/>
                    <a:pt x="30" y="286"/>
                  </a:cubicBezTo>
                  <a:cubicBezTo>
                    <a:pt x="41" y="294"/>
                    <a:pt x="51" y="297"/>
                    <a:pt x="61" y="297"/>
                  </a:cubicBezTo>
                  <a:cubicBezTo>
                    <a:pt x="79" y="297"/>
                    <a:pt x="95" y="290"/>
                    <a:pt x="105" y="273"/>
                  </a:cubicBezTo>
                  <a:cubicBezTo>
                    <a:pt x="109" y="273"/>
                    <a:pt x="221" y="110"/>
                    <a:pt x="374" y="110"/>
                  </a:cubicBezTo>
                  <a:cubicBezTo>
                    <a:pt x="534" y="110"/>
                    <a:pt x="646" y="236"/>
                    <a:pt x="646" y="239"/>
                  </a:cubicBezTo>
                  <a:cubicBezTo>
                    <a:pt x="657" y="252"/>
                    <a:pt x="673" y="259"/>
                    <a:pt x="689" y="259"/>
                  </a:cubicBezTo>
                  <a:cubicBezTo>
                    <a:pt x="701" y="259"/>
                    <a:pt x="714" y="255"/>
                    <a:pt x="724" y="246"/>
                  </a:cubicBezTo>
                  <a:cubicBezTo>
                    <a:pt x="745" y="229"/>
                    <a:pt x="748" y="195"/>
                    <a:pt x="732" y="171"/>
                  </a:cubicBezTo>
                  <a:cubicBezTo>
                    <a:pt x="724" y="164"/>
                    <a:pt x="589" y="1"/>
                    <a:pt x="3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8"/>
            <p:cNvSpPr/>
            <p:nvPr/>
          </p:nvSpPr>
          <p:spPr>
            <a:xfrm>
              <a:off x="7927849" y="1670872"/>
              <a:ext cx="25322" cy="129877"/>
            </a:xfrm>
            <a:custGeom>
              <a:rect b="b" l="l" r="r" t="t"/>
              <a:pathLst>
                <a:path extrusionOk="0" h="1631" w="318">
                  <a:moveTo>
                    <a:pt x="120" y="0"/>
                  </a:moveTo>
                  <a:cubicBezTo>
                    <a:pt x="93" y="0"/>
                    <a:pt x="66" y="25"/>
                    <a:pt x="66" y="55"/>
                  </a:cubicBezTo>
                  <a:cubicBezTo>
                    <a:pt x="66" y="195"/>
                    <a:pt x="56" y="338"/>
                    <a:pt x="49" y="474"/>
                  </a:cubicBezTo>
                  <a:cubicBezTo>
                    <a:pt x="25" y="947"/>
                    <a:pt x="1" y="1389"/>
                    <a:pt x="219" y="1613"/>
                  </a:cubicBezTo>
                  <a:cubicBezTo>
                    <a:pt x="230" y="1624"/>
                    <a:pt x="243" y="1630"/>
                    <a:pt x="256" y="1630"/>
                  </a:cubicBezTo>
                  <a:cubicBezTo>
                    <a:pt x="270" y="1630"/>
                    <a:pt x="283" y="1624"/>
                    <a:pt x="294" y="1613"/>
                  </a:cubicBezTo>
                  <a:cubicBezTo>
                    <a:pt x="318" y="1593"/>
                    <a:pt x="318" y="1559"/>
                    <a:pt x="297" y="1539"/>
                  </a:cubicBezTo>
                  <a:cubicBezTo>
                    <a:pt x="114" y="1348"/>
                    <a:pt x="134" y="926"/>
                    <a:pt x="158" y="481"/>
                  </a:cubicBezTo>
                  <a:cubicBezTo>
                    <a:pt x="164" y="341"/>
                    <a:pt x="175" y="198"/>
                    <a:pt x="175" y="55"/>
                  </a:cubicBezTo>
                  <a:cubicBezTo>
                    <a:pt x="175" y="28"/>
                    <a:pt x="151" y="0"/>
                    <a:pt x="1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8"/>
            <p:cNvSpPr/>
            <p:nvPr/>
          </p:nvSpPr>
          <p:spPr>
            <a:xfrm>
              <a:off x="8002702" y="1825912"/>
              <a:ext cx="27552" cy="44195"/>
            </a:xfrm>
            <a:custGeom>
              <a:rect b="b" l="l" r="r" t="t"/>
              <a:pathLst>
                <a:path extrusionOk="0" h="555" w="346">
                  <a:moveTo>
                    <a:pt x="28" y="1"/>
                  </a:moveTo>
                  <a:cubicBezTo>
                    <a:pt x="8" y="1"/>
                    <a:pt x="1" y="39"/>
                    <a:pt x="28" y="51"/>
                  </a:cubicBezTo>
                  <a:cubicBezTo>
                    <a:pt x="194" y="119"/>
                    <a:pt x="265" y="377"/>
                    <a:pt x="293" y="537"/>
                  </a:cubicBezTo>
                  <a:cubicBezTo>
                    <a:pt x="296" y="550"/>
                    <a:pt x="305" y="555"/>
                    <a:pt x="314" y="555"/>
                  </a:cubicBezTo>
                  <a:cubicBezTo>
                    <a:pt x="329" y="555"/>
                    <a:pt x="346" y="542"/>
                    <a:pt x="344" y="524"/>
                  </a:cubicBezTo>
                  <a:cubicBezTo>
                    <a:pt x="310" y="340"/>
                    <a:pt x="229" y="82"/>
                    <a:pt x="37" y="3"/>
                  </a:cubicBezTo>
                  <a:cubicBezTo>
                    <a:pt x="34" y="2"/>
                    <a:pt x="31" y="1"/>
                    <a:pt x="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8"/>
            <p:cNvSpPr/>
            <p:nvPr/>
          </p:nvSpPr>
          <p:spPr>
            <a:xfrm>
              <a:off x="7878876" y="1830292"/>
              <a:ext cx="28348" cy="45548"/>
            </a:xfrm>
            <a:custGeom>
              <a:rect b="b" l="l" r="r" t="t"/>
              <a:pathLst>
                <a:path extrusionOk="0" h="572" w="356">
                  <a:moveTo>
                    <a:pt x="319" y="0"/>
                  </a:moveTo>
                  <a:cubicBezTo>
                    <a:pt x="314" y="0"/>
                    <a:pt x="308" y="2"/>
                    <a:pt x="303" y="6"/>
                  </a:cubicBezTo>
                  <a:cubicBezTo>
                    <a:pt x="171" y="139"/>
                    <a:pt x="0" y="353"/>
                    <a:pt x="44" y="554"/>
                  </a:cubicBezTo>
                  <a:cubicBezTo>
                    <a:pt x="47" y="566"/>
                    <a:pt x="56" y="571"/>
                    <a:pt x="66" y="571"/>
                  </a:cubicBezTo>
                  <a:cubicBezTo>
                    <a:pt x="80" y="571"/>
                    <a:pt x="96" y="559"/>
                    <a:pt x="92" y="540"/>
                  </a:cubicBezTo>
                  <a:cubicBezTo>
                    <a:pt x="55" y="360"/>
                    <a:pt x="221" y="156"/>
                    <a:pt x="337" y="44"/>
                  </a:cubicBezTo>
                  <a:cubicBezTo>
                    <a:pt x="356" y="25"/>
                    <a:pt x="339" y="0"/>
                    <a:pt x="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8"/>
            <p:cNvSpPr/>
            <p:nvPr/>
          </p:nvSpPr>
          <p:spPr>
            <a:xfrm>
              <a:off x="7841450" y="1797165"/>
              <a:ext cx="216275" cy="61315"/>
            </a:xfrm>
            <a:custGeom>
              <a:rect b="b" l="l" r="r" t="t"/>
              <a:pathLst>
                <a:path extrusionOk="0" h="770" w="2716">
                  <a:moveTo>
                    <a:pt x="1544" y="1"/>
                  </a:moveTo>
                  <a:cubicBezTo>
                    <a:pt x="1336" y="1"/>
                    <a:pt x="1133" y="45"/>
                    <a:pt x="919" y="116"/>
                  </a:cubicBezTo>
                  <a:cubicBezTo>
                    <a:pt x="572" y="228"/>
                    <a:pt x="1" y="671"/>
                    <a:pt x="4" y="769"/>
                  </a:cubicBezTo>
                  <a:cubicBezTo>
                    <a:pt x="882" y="718"/>
                    <a:pt x="1263" y="484"/>
                    <a:pt x="1392" y="473"/>
                  </a:cubicBezTo>
                  <a:cubicBezTo>
                    <a:pt x="1396" y="473"/>
                    <a:pt x="1400" y="472"/>
                    <a:pt x="1404" y="472"/>
                  </a:cubicBezTo>
                  <a:cubicBezTo>
                    <a:pt x="1504" y="472"/>
                    <a:pt x="1834" y="564"/>
                    <a:pt x="2127" y="564"/>
                  </a:cubicBezTo>
                  <a:cubicBezTo>
                    <a:pt x="2154" y="564"/>
                    <a:pt x="2180" y="564"/>
                    <a:pt x="2205" y="562"/>
                  </a:cubicBezTo>
                  <a:cubicBezTo>
                    <a:pt x="2447" y="545"/>
                    <a:pt x="2665" y="528"/>
                    <a:pt x="2716" y="493"/>
                  </a:cubicBezTo>
                  <a:cubicBezTo>
                    <a:pt x="2712" y="378"/>
                    <a:pt x="2254" y="137"/>
                    <a:pt x="1910" y="48"/>
                  </a:cubicBezTo>
                  <a:cubicBezTo>
                    <a:pt x="1784" y="15"/>
                    <a:pt x="1663" y="1"/>
                    <a:pt x="15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8"/>
            <p:cNvSpPr/>
            <p:nvPr/>
          </p:nvSpPr>
          <p:spPr>
            <a:xfrm>
              <a:off x="7688400" y="1328700"/>
              <a:ext cx="540608" cy="435735"/>
            </a:xfrm>
            <a:custGeom>
              <a:rect b="b" l="l" r="r" t="t"/>
              <a:pathLst>
                <a:path extrusionOk="0" h="5472" w="6789">
                  <a:moveTo>
                    <a:pt x="2069" y="1"/>
                  </a:moveTo>
                  <a:cubicBezTo>
                    <a:pt x="677" y="1"/>
                    <a:pt x="1" y="1018"/>
                    <a:pt x="668" y="2127"/>
                  </a:cubicBezTo>
                  <a:cubicBezTo>
                    <a:pt x="668" y="2127"/>
                    <a:pt x="528" y="2471"/>
                    <a:pt x="633" y="3614"/>
                  </a:cubicBezTo>
                  <a:lnTo>
                    <a:pt x="657" y="3678"/>
                  </a:lnTo>
                  <a:cubicBezTo>
                    <a:pt x="668" y="3220"/>
                    <a:pt x="616" y="2542"/>
                    <a:pt x="878" y="2185"/>
                  </a:cubicBezTo>
                  <a:cubicBezTo>
                    <a:pt x="905" y="2144"/>
                    <a:pt x="919" y="2097"/>
                    <a:pt x="950" y="2059"/>
                  </a:cubicBezTo>
                  <a:cubicBezTo>
                    <a:pt x="950" y="2059"/>
                    <a:pt x="977" y="2056"/>
                    <a:pt x="1018" y="2056"/>
                  </a:cubicBezTo>
                  <a:cubicBezTo>
                    <a:pt x="1097" y="2056"/>
                    <a:pt x="1229" y="2069"/>
                    <a:pt x="1327" y="2147"/>
                  </a:cubicBezTo>
                  <a:cubicBezTo>
                    <a:pt x="1481" y="2267"/>
                    <a:pt x="1736" y="2383"/>
                    <a:pt x="1902" y="2481"/>
                  </a:cubicBezTo>
                  <a:cubicBezTo>
                    <a:pt x="2028" y="2552"/>
                    <a:pt x="2178" y="2576"/>
                    <a:pt x="2321" y="2597"/>
                  </a:cubicBezTo>
                  <a:cubicBezTo>
                    <a:pt x="2496" y="2621"/>
                    <a:pt x="2678" y="2639"/>
                    <a:pt x="2857" y="2639"/>
                  </a:cubicBezTo>
                  <a:cubicBezTo>
                    <a:pt x="3204" y="2639"/>
                    <a:pt x="3542" y="2573"/>
                    <a:pt x="3811" y="2362"/>
                  </a:cubicBezTo>
                  <a:cubicBezTo>
                    <a:pt x="4016" y="2202"/>
                    <a:pt x="4165" y="1964"/>
                    <a:pt x="4407" y="1865"/>
                  </a:cubicBezTo>
                  <a:cubicBezTo>
                    <a:pt x="4484" y="1833"/>
                    <a:pt x="4566" y="1819"/>
                    <a:pt x="4649" y="1819"/>
                  </a:cubicBezTo>
                  <a:cubicBezTo>
                    <a:pt x="4782" y="1819"/>
                    <a:pt x="4915" y="1856"/>
                    <a:pt x="5033" y="1916"/>
                  </a:cubicBezTo>
                  <a:cubicBezTo>
                    <a:pt x="5223" y="2015"/>
                    <a:pt x="5380" y="2174"/>
                    <a:pt x="5509" y="2345"/>
                  </a:cubicBezTo>
                  <a:cubicBezTo>
                    <a:pt x="5985" y="2967"/>
                    <a:pt x="6186" y="3750"/>
                    <a:pt x="6363" y="4512"/>
                  </a:cubicBezTo>
                  <a:cubicBezTo>
                    <a:pt x="6437" y="4828"/>
                    <a:pt x="6509" y="5148"/>
                    <a:pt x="6492" y="5472"/>
                  </a:cubicBezTo>
                  <a:lnTo>
                    <a:pt x="6513" y="5468"/>
                  </a:lnTo>
                  <a:cubicBezTo>
                    <a:pt x="6560" y="4716"/>
                    <a:pt x="6789" y="3781"/>
                    <a:pt x="6700" y="3029"/>
                  </a:cubicBezTo>
                  <a:cubicBezTo>
                    <a:pt x="6649" y="2576"/>
                    <a:pt x="6530" y="2355"/>
                    <a:pt x="6421" y="2025"/>
                  </a:cubicBezTo>
                  <a:cubicBezTo>
                    <a:pt x="6343" y="1794"/>
                    <a:pt x="6254" y="1471"/>
                    <a:pt x="6074" y="1310"/>
                  </a:cubicBezTo>
                  <a:cubicBezTo>
                    <a:pt x="5519" y="814"/>
                    <a:pt x="5288" y="664"/>
                    <a:pt x="4430" y="616"/>
                  </a:cubicBezTo>
                  <a:cubicBezTo>
                    <a:pt x="4402" y="615"/>
                    <a:pt x="4377" y="614"/>
                    <a:pt x="4355" y="614"/>
                  </a:cubicBezTo>
                  <a:cubicBezTo>
                    <a:pt x="4296" y="614"/>
                    <a:pt x="4261" y="619"/>
                    <a:pt x="4228" y="619"/>
                  </a:cubicBezTo>
                  <a:cubicBezTo>
                    <a:pt x="4179" y="619"/>
                    <a:pt x="4137" y="608"/>
                    <a:pt x="4033" y="555"/>
                  </a:cubicBezTo>
                  <a:cubicBezTo>
                    <a:pt x="3543" y="300"/>
                    <a:pt x="2471" y="1"/>
                    <a:pt x="20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8"/>
            <p:cNvSpPr/>
            <p:nvPr/>
          </p:nvSpPr>
          <p:spPr>
            <a:xfrm>
              <a:off x="8156309" y="1334115"/>
              <a:ext cx="121436" cy="108775"/>
            </a:xfrm>
            <a:custGeom>
              <a:rect b="b" l="l" r="r" t="t"/>
              <a:pathLst>
                <a:path extrusionOk="0" h="1366" w="1525">
                  <a:moveTo>
                    <a:pt x="1054" y="1"/>
                  </a:moveTo>
                  <a:cubicBezTo>
                    <a:pt x="961" y="1"/>
                    <a:pt x="865" y="20"/>
                    <a:pt x="779" y="52"/>
                  </a:cubicBezTo>
                  <a:cubicBezTo>
                    <a:pt x="321" y="225"/>
                    <a:pt x="0" y="715"/>
                    <a:pt x="31" y="1205"/>
                  </a:cubicBezTo>
                  <a:cubicBezTo>
                    <a:pt x="280" y="1242"/>
                    <a:pt x="505" y="1365"/>
                    <a:pt x="756" y="1365"/>
                  </a:cubicBezTo>
                  <a:cubicBezTo>
                    <a:pt x="759" y="1365"/>
                    <a:pt x="762" y="1365"/>
                    <a:pt x="766" y="1365"/>
                  </a:cubicBezTo>
                  <a:cubicBezTo>
                    <a:pt x="1021" y="1358"/>
                    <a:pt x="1113" y="1300"/>
                    <a:pt x="1321" y="1151"/>
                  </a:cubicBezTo>
                  <a:cubicBezTo>
                    <a:pt x="1525" y="1001"/>
                    <a:pt x="1514" y="641"/>
                    <a:pt x="1494" y="388"/>
                  </a:cubicBezTo>
                  <a:cubicBezTo>
                    <a:pt x="1484" y="300"/>
                    <a:pt x="1456" y="215"/>
                    <a:pt x="1402" y="147"/>
                  </a:cubicBezTo>
                  <a:cubicBezTo>
                    <a:pt x="1320" y="42"/>
                    <a:pt x="1190" y="1"/>
                    <a:pt x="10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8"/>
            <p:cNvSpPr/>
            <p:nvPr/>
          </p:nvSpPr>
          <p:spPr>
            <a:xfrm>
              <a:off x="7139187" y="2785617"/>
              <a:ext cx="588545" cy="208869"/>
            </a:xfrm>
            <a:custGeom>
              <a:rect b="b" l="l" r="r" t="t"/>
              <a:pathLst>
                <a:path extrusionOk="0" h="2623" w="7391">
                  <a:moveTo>
                    <a:pt x="2071" y="0"/>
                  </a:moveTo>
                  <a:cubicBezTo>
                    <a:pt x="469" y="0"/>
                    <a:pt x="1" y="515"/>
                    <a:pt x="1" y="1108"/>
                  </a:cubicBezTo>
                  <a:cubicBezTo>
                    <a:pt x="1" y="1945"/>
                    <a:pt x="1654" y="2622"/>
                    <a:pt x="3696" y="2622"/>
                  </a:cubicBezTo>
                  <a:cubicBezTo>
                    <a:pt x="5737" y="2622"/>
                    <a:pt x="7391" y="1945"/>
                    <a:pt x="7391" y="1108"/>
                  </a:cubicBezTo>
                  <a:cubicBezTo>
                    <a:pt x="7391" y="271"/>
                    <a:pt x="6670" y="666"/>
                    <a:pt x="4666" y="291"/>
                  </a:cubicBezTo>
                  <a:cubicBezTo>
                    <a:pt x="3579" y="87"/>
                    <a:pt x="2729" y="0"/>
                    <a:pt x="207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8"/>
            <p:cNvSpPr/>
            <p:nvPr/>
          </p:nvSpPr>
          <p:spPr>
            <a:xfrm>
              <a:off x="7471406" y="2868432"/>
              <a:ext cx="140945" cy="81700"/>
            </a:xfrm>
            <a:custGeom>
              <a:rect b="b" l="l" r="r" t="t"/>
              <a:pathLst>
                <a:path extrusionOk="0" h="1026" w="1770">
                  <a:moveTo>
                    <a:pt x="658" y="0"/>
                  </a:moveTo>
                  <a:cubicBezTo>
                    <a:pt x="518" y="0"/>
                    <a:pt x="366" y="59"/>
                    <a:pt x="259" y="126"/>
                  </a:cubicBezTo>
                  <a:cubicBezTo>
                    <a:pt x="1" y="282"/>
                    <a:pt x="78" y="629"/>
                    <a:pt x="337" y="728"/>
                  </a:cubicBezTo>
                  <a:cubicBezTo>
                    <a:pt x="364" y="738"/>
                    <a:pt x="395" y="745"/>
                    <a:pt x="422" y="752"/>
                  </a:cubicBezTo>
                  <a:cubicBezTo>
                    <a:pt x="442" y="772"/>
                    <a:pt x="460" y="799"/>
                    <a:pt x="480" y="816"/>
                  </a:cubicBezTo>
                  <a:cubicBezTo>
                    <a:pt x="576" y="909"/>
                    <a:pt x="684" y="959"/>
                    <a:pt x="807" y="1007"/>
                  </a:cubicBezTo>
                  <a:cubicBezTo>
                    <a:pt x="841" y="1020"/>
                    <a:pt x="876" y="1026"/>
                    <a:pt x="910" y="1026"/>
                  </a:cubicBezTo>
                  <a:cubicBezTo>
                    <a:pt x="995" y="1026"/>
                    <a:pt x="1077" y="990"/>
                    <a:pt x="1147" y="939"/>
                  </a:cubicBezTo>
                  <a:lnTo>
                    <a:pt x="1205" y="939"/>
                  </a:lnTo>
                  <a:cubicBezTo>
                    <a:pt x="1310" y="939"/>
                    <a:pt x="1416" y="919"/>
                    <a:pt x="1507" y="864"/>
                  </a:cubicBezTo>
                  <a:cubicBezTo>
                    <a:pt x="1681" y="762"/>
                    <a:pt x="1769" y="524"/>
                    <a:pt x="1691" y="333"/>
                  </a:cubicBezTo>
                  <a:cubicBezTo>
                    <a:pt x="1622" y="171"/>
                    <a:pt x="1497" y="105"/>
                    <a:pt x="1364" y="105"/>
                  </a:cubicBezTo>
                  <a:cubicBezTo>
                    <a:pt x="1301" y="105"/>
                    <a:pt x="1236" y="120"/>
                    <a:pt x="1174" y="146"/>
                  </a:cubicBezTo>
                  <a:cubicBezTo>
                    <a:pt x="1113" y="146"/>
                    <a:pt x="1052" y="149"/>
                    <a:pt x="990" y="153"/>
                  </a:cubicBezTo>
                  <a:cubicBezTo>
                    <a:pt x="984" y="143"/>
                    <a:pt x="973" y="136"/>
                    <a:pt x="967" y="129"/>
                  </a:cubicBezTo>
                  <a:cubicBezTo>
                    <a:pt x="912" y="78"/>
                    <a:pt x="838" y="34"/>
                    <a:pt x="766" y="14"/>
                  </a:cubicBezTo>
                  <a:cubicBezTo>
                    <a:pt x="731" y="5"/>
                    <a:pt x="695" y="0"/>
                    <a:pt x="6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8"/>
            <p:cNvSpPr/>
            <p:nvPr/>
          </p:nvSpPr>
          <p:spPr>
            <a:xfrm>
              <a:off x="7287141" y="2877669"/>
              <a:ext cx="124223" cy="72861"/>
            </a:xfrm>
            <a:custGeom>
              <a:rect b="b" l="l" r="r" t="t"/>
              <a:pathLst>
                <a:path extrusionOk="0" h="915" w="1560">
                  <a:moveTo>
                    <a:pt x="445" y="1"/>
                  </a:moveTo>
                  <a:cubicBezTo>
                    <a:pt x="295" y="1"/>
                    <a:pt x="151" y="47"/>
                    <a:pt x="90" y="204"/>
                  </a:cubicBezTo>
                  <a:cubicBezTo>
                    <a:pt x="1" y="429"/>
                    <a:pt x="175" y="571"/>
                    <a:pt x="371" y="616"/>
                  </a:cubicBezTo>
                  <a:cubicBezTo>
                    <a:pt x="583" y="666"/>
                    <a:pt x="763" y="741"/>
                    <a:pt x="940" y="867"/>
                  </a:cubicBezTo>
                  <a:cubicBezTo>
                    <a:pt x="986" y="900"/>
                    <a:pt x="1031" y="914"/>
                    <a:pt x="1074" y="914"/>
                  </a:cubicBezTo>
                  <a:cubicBezTo>
                    <a:pt x="1185" y="914"/>
                    <a:pt x="1275" y="817"/>
                    <a:pt x="1297" y="704"/>
                  </a:cubicBezTo>
                  <a:cubicBezTo>
                    <a:pt x="1481" y="683"/>
                    <a:pt x="1559" y="442"/>
                    <a:pt x="1437" y="292"/>
                  </a:cubicBezTo>
                  <a:cubicBezTo>
                    <a:pt x="1361" y="200"/>
                    <a:pt x="1244" y="147"/>
                    <a:pt x="1126" y="147"/>
                  </a:cubicBezTo>
                  <a:cubicBezTo>
                    <a:pt x="1079" y="147"/>
                    <a:pt x="1032" y="156"/>
                    <a:pt x="988" y="173"/>
                  </a:cubicBezTo>
                  <a:cubicBezTo>
                    <a:pt x="963" y="180"/>
                    <a:pt x="947" y="193"/>
                    <a:pt x="927" y="207"/>
                  </a:cubicBezTo>
                  <a:cubicBezTo>
                    <a:pt x="919" y="193"/>
                    <a:pt x="913" y="180"/>
                    <a:pt x="909" y="176"/>
                  </a:cubicBezTo>
                  <a:cubicBezTo>
                    <a:pt x="886" y="146"/>
                    <a:pt x="858" y="122"/>
                    <a:pt x="828" y="102"/>
                  </a:cubicBezTo>
                  <a:cubicBezTo>
                    <a:pt x="743" y="41"/>
                    <a:pt x="644" y="17"/>
                    <a:pt x="542" y="6"/>
                  </a:cubicBezTo>
                  <a:cubicBezTo>
                    <a:pt x="510" y="3"/>
                    <a:pt x="478" y="1"/>
                    <a:pt x="4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8"/>
            <p:cNvSpPr/>
            <p:nvPr/>
          </p:nvSpPr>
          <p:spPr>
            <a:xfrm>
              <a:off x="7251148" y="2809506"/>
              <a:ext cx="139114" cy="51282"/>
            </a:xfrm>
            <a:custGeom>
              <a:rect b="b" l="l" r="r" t="t"/>
              <a:pathLst>
                <a:path extrusionOk="0" h="644" w="1747">
                  <a:moveTo>
                    <a:pt x="1078" y="0"/>
                  </a:moveTo>
                  <a:cubicBezTo>
                    <a:pt x="964" y="0"/>
                    <a:pt x="849" y="12"/>
                    <a:pt x="721" y="25"/>
                  </a:cubicBezTo>
                  <a:cubicBezTo>
                    <a:pt x="671" y="32"/>
                    <a:pt x="630" y="56"/>
                    <a:pt x="603" y="93"/>
                  </a:cubicBezTo>
                  <a:cubicBezTo>
                    <a:pt x="402" y="138"/>
                    <a:pt x="215" y="226"/>
                    <a:pt x="55" y="404"/>
                  </a:cubicBezTo>
                  <a:lnTo>
                    <a:pt x="61" y="404"/>
                  </a:lnTo>
                  <a:cubicBezTo>
                    <a:pt x="0" y="468"/>
                    <a:pt x="3" y="594"/>
                    <a:pt x="113" y="614"/>
                  </a:cubicBezTo>
                  <a:cubicBezTo>
                    <a:pt x="245" y="637"/>
                    <a:pt x="381" y="644"/>
                    <a:pt x="519" y="644"/>
                  </a:cubicBezTo>
                  <a:cubicBezTo>
                    <a:pt x="769" y="644"/>
                    <a:pt x="1024" y="620"/>
                    <a:pt x="1272" y="620"/>
                  </a:cubicBezTo>
                  <a:cubicBezTo>
                    <a:pt x="1300" y="620"/>
                    <a:pt x="1327" y="620"/>
                    <a:pt x="1354" y="621"/>
                  </a:cubicBezTo>
                  <a:cubicBezTo>
                    <a:pt x="1357" y="621"/>
                    <a:pt x="1359" y="621"/>
                    <a:pt x="1361" y="621"/>
                  </a:cubicBezTo>
                  <a:cubicBezTo>
                    <a:pt x="1692" y="621"/>
                    <a:pt x="1747" y="130"/>
                    <a:pt x="1432" y="46"/>
                  </a:cubicBezTo>
                  <a:cubicBezTo>
                    <a:pt x="1307" y="12"/>
                    <a:pt x="1193" y="0"/>
                    <a:pt x="10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8"/>
            <p:cNvSpPr/>
            <p:nvPr/>
          </p:nvSpPr>
          <p:spPr>
            <a:xfrm>
              <a:off x="7590613" y="2801145"/>
              <a:ext cx="160136" cy="59165"/>
            </a:xfrm>
            <a:custGeom>
              <a:rect b="b" l="l" r="r" t="t"/>
              <a:pathLst>
                <a:path extrusionOk="0" h="743" w="2011">
                  <a:moveTo>
                    <a:pt x="1115" y="1"/>
                  </a:moveTo>
                  <a:cubicBezTo>
                    <a:pt x="695" y="1"/>
                    <a:pt x="0" y="106"/>
                    <a:pt x="228" y="620"/>
                  </a:cubicBezTo>
                  <a:cubicBezTo>
                    <a:pt x="264" y="704"/>
                    <a:pt x="351" y="742"/>
                    <a:pt x="439" y="742"/>
                  </a:cubicBezTo>
                  <a:cubicBezTo>
                    <a:pt x="484" y="742"/>
                    <a:pt x="530" y="732"/>
                    <a:pt x="569" y="713"/>
                  </a:cubicBezTo>
                  <a:cubicBezTo>
                    <a:pt x="841" y="688"/>
                    <a:pt x="1109" y="668"/>
                    <a:pt x="1375" y="603"/>
                  </a:cubicBezTo>
                  <a:cubicBezTo>
                    <a:pt x="1477" y="576"/>
                    <a:pt x="1535" y="518"/>
                    <a:pt x="1566" y="451"/>
                  </a:cubicBezTo>
                  <a:cubicBezTo>
                    <a:pt x="1569" y="454"/>
                    <a:pt x="1572" y="457"/>
                    <a:pt x="1576" y="457"/>
                  </a:cubicBezTo>
                  <a:cubicBezTo>
                    <a:pt x="1659" y="535"/>
                    <a:pt x="1728" y="624"/>
                    <a:pt x="1845" y="624"/>
                  </a:cubicBezTo>
                  <a:cubicBezTo>
                    <a:pt x="1851" y="624"/>
                    <a:pt x="1858" y="624"/>
                    <a:pt x="1865" y="624"/>
                  </a:cubicBezTo>
                  <a:cubicBezTo>
                    <a:pt x="1960" y="617"/>
                    <a:pt x="2011" y="542"/>
                    <a:pt x="1998" y="451"/>
                  </a:cubicBezTo>
                  <a:cubicBezTo>
                    <a:pt x="1977" y="325"/>
                    <a:pt x="1865" y="273"/>
                    <a:pt x="1770" y="209"/>
                  </a:cubicBezTo>
                  <a:cubicBezTo>
                    <a:pt x="1674" y="141"/>
                    <a:pt x="1607" y="104"/>
                    <a:pt x="1494" y="100"/>
                  </a:cubicBezTo>
                  <a:cubicBezTo>
                    <a:pt x="1443" y="49"/>
                    <a:pt x="1375" y="11"/>
                    <a:pt x="1293" y="8"/>
                  </a:cubicBezTo>
                  <a:cubicBezTo>
                    <a:pt x="1244" y="4"/>
                    <a:pt x="1183" y="1"/>
                    <a:pt x="1115" y="1"/>
                  </a:cubicBezTo>
                  <a:close/>
                </a:path>
              </a:pathLst>
            </a:custGeom>
            <a:solidFill>
              <a:srgbClr val="FFB8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2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9"/>
          <p:cNvSpPr txBox="1"/>
          <p:nvPr>
            <p:ph type="title"/>
          </p:nvPr>
        </p:nvSpPr>
        <p:spPr>
          <a:xfrm>
            <a:off x="713850" y="445025"/>
            <a:ext cx="67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cs-CZ">
                <a:latin typeface="Arial"/>
                <a:ea typeface="Arial"/>
                <a:cs typeface="Arial"/>
                <a:sym typeface="Arial"/>
              </a:rPr>
              <a:t>Zvolené strategie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9"/>
          <p:cNvSpPr txBox="1"/>
          <p:nvPr/>
        </p:nvSpPr>
        <p:spPr>
          <a:xfrm>
            <a:off x="631375" y="1791175"/>
            <a:ext cx="19413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Budování kapacit pedagogů prostřednictvím vzdělávání, sdílení zkušeností a pilotováním tandemové výuky. Zapojení odborných tematických skupin pro rozvoj matematické gramotnosti.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35" name="Google Shape;835;p9"/>
          <p:cNvSpPr txBox="1"/>
          <p:nvPr/>
        </p:nvSpPr>
        <p:spPr>
          <a:xfrm>
            <a:off x="3137850" y="1791175"/>
            <a:ext cx="19413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Podpora škol prostřednictvím výukových materiálů a pomůcek pro výuku matematiky a podpora při poskytování informací o možnosti financování úpravy prostor pro výuku. </a:t>
            </a:r>
            <a:endParaRPr b="0" i="0" sz="1400" u="none" cap="none" strike="noStrike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36" name="Google Shape;836;p9"/>
          <p:cNvSpPr/>
          <p:nvPr/>
        </p:nvSpPr>
        <p:spPr>
          <a:xfrm rot="5400000">
            <a:off x="1511275" y="971529"/>
            <a:ext cx="181500" cy="907800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7" name="Google Shape;837;p9"/>
          <p:cNvSpPr/>
          <p:nvPr/>
        </p:nvSpPr>
        <p:spPr>
          <a:xfrm rot="5400000">
            <a:off x="4004550" y="915305"/>
            <a:ext cx="181500" cy="9534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8" name="Google Shape;83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71147" y="1299859"/>
            <a:ext cx="908383" cy="182896"/>
          </a:xfrm>
          <a:prstGeom prst="rect">
            <a:avLst/>
          </a:prstGeom>
          <a:noFill/>
          <a:ln>
            <a:noFill/>
          </a:ln>
        </p:spPr>
      </p:pic>
      <p:sp>
        <p:nvSpPr>
          <p:cNvPr id="839" name="Google Shape;839;p9"/>
          <p:cNvSpPr txBox="1"/>
          <p:nvPr/>
        </p:nvSpPr>
        <p:spPr>
          <a:xfrm>
            <a:off x="6064100" y="1854268"/>
            <a:ext cx="1825258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Podpora zájmu žáků prostřednictvím logických a deskových her ve výuce a účastí v matematických soutěžích. Stálá nabídka doučování z matematiky. </a:t>
            </a:r>
            <a:endParaRPr/>
          </a:p>
        </p:txBody>
      </p:sp>
      <p:sp>
        <p:nvSpPr>
          <p:cNvPr id="840" name="Google Shape;840;p9"/>
          <p:cNvSpPr txBox="1"/>
          <p:nvPr/>
        </p:nvSpPr>
        <p:spPr>
          <a:xfrm>
            <a:off x="1148125" y="1263802"/>
            <a:ext cx="137514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Kapacity</a:t>
            </a:r>
            <a:endParaRPr/>
          </a:p>
        </p:txBody>
      </p:sp>
      <p:sp>
        <p:nvSpPr>
          <p:cNvPr id="841" name="Google Shape;841;p9"/>
          <p:cNvSpPr txBox="1"/>
          <p:nvPr/>
        </p:nvSpPr>
        <p:spPr>
          <a:xfrm>
            <a:off x="3618600" y="1232644"/>
            <a:ext cx="111807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Pomůcky</a:t>
            </a:r>
            <a:endParaRPr/>
          </a:p>
        </p:txBody>
      </p:sp>
      <p:sp>
        <p:nvSpPr>
          <p:cNvPr id="842" name="Google Shape;842;p9"/>
          <p:cNvSpPr txBox="1"/>
          <p:nvPr/>
        </p:nvSpPr>
        <p:spPr>
          <a:xfrm>
            <a:off x="6584561" y="1232644"/>
            <a:ext cx="111807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Zájem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acher Newsletter by Slidesgo">
  <a:themeElements>
    <a:clrScheme name="Simple Light">
      <a:dk1>
        <a:srgbClr val="F4F0E9"/>
      </a:dk1>
      <a:lt1>
        <a:srgbClr val="18BCBE"/>
      </a:lt1>
      <a:dk2>
        <a:srgbClr val="87D5D6"/>
      </a:dk2>
      <a:lt2>
        <a:srgbClr val="FF6B48"/>
      </a:lt2>
      <a:accent1>
        <a:srgbClr val="FD9279"/>
      </a:accent1>
      <a:accent2>
        <a:srgbClr val="FFC561"/>
      </a:accent2>
      <a:accent3>
        <a:srgbClr val="FFE599"/>
      </a:accent3>
      <a:accent4>
        <a:srgbClr val="23385C"/>
      </a:accent4>
      <a:accent5>
        <a:srgbClr val="EBE6DD"/>
      </a:accent5>
      <a:accent6>
        <a:srgbClr val="FF6B48"/>
      </a:accent6>
      <a:hlink>
        <a:srgbClr val="233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Alexander Olah</dc:creator>
</cp:coreProperties>
</file>