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cs typeface="Arial" panose="020B0604020202020204" pitchFamily="34" charset="0"/>
              </a:rPr>
              <a:t>Informace ze sociální oblasti, kariérového a výchovného poradenství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A77616-2294-184B-4358-6359E408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00" y="4789713"/>
            <a:ext cx="9581729" cy="21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Trochu teorie…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Výstupem MAP mohou být i plánované aktivity cílené mimo resort školství, například do oblasti sociálních služeb nebo neformálního vzdělávání, pokud je potřebné zvýšit jejich dostupnost, kvalitu nebo spolupráci v zájmu rozvoje vzdělávacího potenciálu dětí a žáků nebo poskytují například preventivně výchovné aktivity.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3480619"/>
            <a:ext cx="216174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Spolupráce v oblasti 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OHK Chomutov</a:t>
            </a:r>
          </a:p>
          <a:p>
            <a:r>
              <a:rPr lang="cs-CZ" dirty="0"/>
              <a:t>Koordinátoři projektu KARIPO</a:t>
            </a:r>
          </a:p>
          <a:p>
            <a:r>
              <a:rPr lang="cs-CZ" dirty="0"/>
              <a:t>PZ Triangle</a:t>
            </a:r>
          </a:p>
          <a:p>
            <a:r>
              <a:rPr lang="cs-CZ" dirty="0"/>
              <a:t>PPP Louny</a:t>
            </a:r>
          </a:p>
          <a:p>
            <a:r>
              <a:rPr lang="cs-CZ" dirty="0"/>
              <a:t>ÚP Louny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2014194"/>
            <a:ext cx="4365521" cy="29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Spolupráce v oblasti sociální péče a služeb pro rodiny s dětmi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Česká společnost </a:t>
            </a:r>
          </a:p>
          <a:p>
            <a:r>
              <a:rPr lang="cs-CZ" dirty="0"/>
              <a:t>Budík</a:t>
            </a:r>
          </a:p>
          <a:p>
            <a:r>
              <a:rPr lang="cs-CZ" dirty="0"/>
              <a:t>Charita Most</a:t>
            </a:r>
          </a:p>
          <a:p>
            <a:r>
              <a:rPr lang="cs-CZ" dirty="0"/>
              <a:t>Klokánek</a:t>
            </a:r>
          </a:p>
          <a:p>
            <a:r>
              <a:rPr lang="cs-CZ" dirty="0"/>
              <a:t>Kamarád LORM</a:t>
            </a:r>
          </a:p>
          <a:p>
            <a:r>
              <a:rPr lang="cs-CZ" dirty="0"/>
              <a:t>Výchovný ústav Pšov</a:t>
            </a:r>
          </a:p>
          <a:p>
            <a:r>
              <a:rPr lang="cs-CZ" dirty="0"/>
              <a:t>Sedmikráska </a:t>
            </a:r>
          </a:p>
          <a:p>
            <a:r>
              <a:rPr lang="cs-CZ" dirty="0"/>
              <a:t>Vavřinec</a:t>
            </a:r>
          </a:p>
          <a:p>
            <a:r>
              <a:rPr lang="cs-CZ" dirty="0"/>
              <a:t>Vzdělávací centrum Podkrušnohoří</a:t>
            </a:r>
          </a:p>
          <a:p>
            <a:r>
              <a:rPr lang="cs-CZ" dirty="0"/>
              <a:t>Náhradní rodiny ÚK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29" y="2103120"/>
            <a:ext cx="3503963" cy="35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Spolupráce v oblasti sociální péče a služeb pro rodiny s dětmi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62114"/>
            <a:ext cx="10058400" cy="3931920"/>
          </a:xfrm>
        </p:spPr>
        <p:txBody>
          <a:bodyPr/>
          <a:lstStyle/>
          <a:p>
            <a:r>
              <a:rPr lang="cs-CZ" dirty="0"/>
              <a:t>Církev bez hranic</a:t>
            </a:r>
          </a:p>
          <a:p>
            <a:r>
              <a:rPr lang="cs-CZ" dirty="0"/>
              <a:t>MC Jablíčko</a:t>
            </a:r>
          </a:p>
          <a:p>
            <a:r>
              <a:rPr lang="cs-CZ" dirty="0"/>
              <a:t>Most k naději</a:t>
            </a:r>
          </a:p>
          <a:p>
            <a:r>
              <a:rPr lang="cs-CZ" dirty="0"/>
              <a:t>PPP Žatec</a:t>
            </a:r>
          </a:p>
          <a:p>
            <a:r>
              <a:rPr lang="cs-CZ" dirty="0"/>
              <a:t>RMC Jonáš</a:t>
            </a:r>
          </a:p>
          <a:p>
            <a:r>
              <a:rPr lang="cs-CZ" dirty="0"/>
              <a:t>Sociální centrum pro rodinu</a:t>
            </a:r>
          </a:p>
          <a:p>
            <a:r>
              <a:rPr lang="cs-CZ" dirty="0"/>
              <a:t>VČC Bertík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99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Dlouhodobější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62114"/>
            <a:ext cx="10058400" cy="3931920"/>
          </a:xfrm>
        </p:spPr>
        <p:txBody>
          <a:bodyPr/>
          <a:lstStyle/>
          <a:p>
            <a:r>
              <a:rPr lang="cs-CZ" dirty="0"/>
              <a:t>OSPOD Žatec</a:t>
            </a:r>
          </a:p>
          <a:p>
            <a:r>
              <a:rPr lang="cs-CZ" dirty="0"/>
              <a:t>OSPOD Podbořany</a:t>
            </a:r>
          </a:p>
          <a:p>
            <a:r>
              <a:rPr lang="cs-CZ" dirty="0"/>
              <a:t>Nízkoprahové zařízení </a:t>
            </a:r>
            <a:r>
              <a:rPr lang="cs-CZ" dirty="0" err="1"/>
              <a:t>CoolNa</a:t>
            </a:r>
            <a:endParaRPr lang="cs-CZ" dirty="0"/>
          </a:p>
          <a:p>
            <a:r>
              <a:rPr lang="cs-CZ" dirty="0" err="1"/>
              <a:t>MěÚ</a:t>
            </a:r>
            <a:r>
              <a:rPr lang="cs-CZ" dirty="0"/>
              <a:t> Žatec</a:t>
            </a:r>
          </a:p>
          <a:p>
            <a:r>
              <a:rPr lang="cs-CZ" dirty="0"/>
              <a:t>SO Podbořany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06" y="2407373"/>
            <a:ext cx="5751872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Trochu statistiky…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62114"/>
            <a:ext cx="10058400" cy="3931920"/>
          </a:xfrm>
        </p:spPr>
        <p:txBody>
          <a:bodyPr/>
          <a:lstStyle/>
          <a:p>
            <a:r>
              <a:rPr lang="cs-CZ" dirty="0"/>
              <a:t>Proběhlo 34 jednání s poskytovateli rodinných a psychosociálních služeb za účelem realizace platformy pro spolupráci pedagogů a služeb, kterých se účastnilo 85 osob</a:t>
            </a:r>
          </a:p>
          <a:p>
            <a:r>
              <a:rPr lang="cs-CZ" dirty="0"/>
              <a:t>Realizovali jsme setkání kariérových poradců za účelem rozvoje kariérového poradenství – 28 osob</a:t>
            </a:r>
          </a:p>
          <a:p>
            <a:r>
              <a:rPr lang="cs-CZ" dirty="0"/>
              <a:t>Byla uspořádána 2 setkání škol s organizací OSPOD – Podbořany a Žatec – 40 osob</a:t>
            </a:r>
          </a:p>
          <a:p>
            <a:r>
              <a:rPr lang="cs-CZ" dirty="0"/>
              <a:t>Zorganizovali jsme setkání škol, služeb pro rodiny s dětmi a organizace OSPOD – 32 osob</a:t>
            </a:r>
          </a:p>
          <a:p>
            <a:r>
              <a:rPr lang="cs-CZ" dirty="0"/>
              <a:t>Byla uspořádána celkem 2 představení nízkoprahového zařízení </a:t>
            </a:r>
            <a:r>
              <a:rPr lang="cs-CZ" dirty="0" err="1"/>
              <a:t>CoolNa</a:t>
            </a:r>
            <a:r>
              <a:rPr lang="cs-CZ" dirty="0"/>
              <a:t> – 30 osob</a:t>
            </a:r>
          </a:p>
          <a:p>
            <a:r>
              <a:rPr lang="cs-CZ" dirty="0"/>
              <a:t>Na školách proběhlo celkem 10 jednání s KP, 9 jednání s VP a 10 jednání s VP+KP a 1 jednání s SP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630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1121</TotalTime>
  <Words>256</Words>
  <Application>Microsoft Office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Garamond</vt:lpstr>
      <vt:lpstr>Savon</vt:lpstr>
      <vt:lpstr>Informace ze sociální oblasti, kariérového a výchovného poradenství</vt:lpstr>
      <vt:lpstr>Trochu teorie…</vt:lpstr>
      <vt:lpstr>Spolupráce v oblasti KP</vt:lpstr>
      <vt:lpstr>Spolupráce v oblasti sociální péče a služeb pro rodiny s dětmi</vt:lpstr>
      <vt:lpstr>Spolupráce v oblasti sociální péče a služeb pro rodiny s dětmi</vt:lpstr>
      <vt:lpstr>Dlouhodobější spolupráce</vt:lpstr>
      <vt:lpstr>Trochu statistiky…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ze sociální oblasti, kariérového a výchovného poradenství</dc:title>
  <dc:creator>Renata Adámková</dc:creator>
  <cp:lastModifiedBy>Martin Zárybnický</cp:lastModifiedBy>
  <cp:revision>13</cp:revision>
  <dcterms:created xsi:type="dcterms:W3CDTF">2022-06-08T14:10:33Z</dcterms:created>
  <dcterms:modified xsi:type="dcterms:W3CDTF">2022-06-09T13:14:41Z</dcterms:modified>
</cp:coreProperties>
</file>