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1302-C227-4E09-A31A-BE758BCEB22A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EB97-F052-479D-857A-0EFE8B1D0B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396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1302-C227-4E09-A31A-BE758BCEB22A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EB97-F052-479D-857A-0EFE8B1D0B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87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1302-C227-4E09-A31A-BE758BCEB22A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EB97-F052-479D-857A-0EFE8B1D0B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43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1302-C227-4E09-A31A-BE758BCEB22A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EB97-F052-479D-857A-0EFE8B1D0B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07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1302-C227-4E09-A31A-BE758BCEB22A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EB97-F052-479D-857A-0EFE8B1D0B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06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1302-C227-4E09-A31A-BE758BCEB22A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EB97-F052-479D-857A-0EFE8B1D0B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454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1302-C227-4E09-A31A-BE758BCEB22A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EB97-F052-479D-857A-0EFE8B1D0B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27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1302-C227-4E09-A31A-BE758BCEB22A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EB97-F052-479D-857A-0EFE8B1D0B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07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1302-C227-4E09-A31A-BE758BCEB22A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EB97-F052-479D-857A-0EFE8B1D0B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93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1302-C227-4E09-A31A-BE758BCEB22A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EB97-F052-479D-857A-0EFE8B1D0B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74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1302-C227-4E09-A31A-BE758BCEB22A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EB97-F052-479D-857A-0EFE8B1D0B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72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41302-C227-4E09-A31A-BE758BCEB22A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AEB97-F052-479D-857A-0EFE8B1D0B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17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Botanická procházka kolem Ohře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6. září 2017</a:t>
            </a:r>
          </a:p>
          <a:p>
            <a:r>
              <a:rPr lang="cs-CZ" dirty="0" smtClean="0"/>
              <a:t>Mgr. Karel Nepraš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195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8923"/>
          </a:xfrm>
        </p:spPr>
      </p:pic>
      <p:sp>
        <p:nvSpPr>
          <p:cNvPr id="7" name="TextovéPole 6"/>
          <p:cNvSpPr txBox="1"/>
          <p:nvPr/>
        </p:nvSpPr>
        <p:spPr>
          <a:xfrm>
            <a:off x="9957816" y="6479590"/>
            <a:ext cx="2234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zdroj: www.mapy.cz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0"/>
            <a:ext cx="50566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Mapa s vyznačením trasy exkurze, délka cca 3 km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2874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7888" y="365125"/>
            <a:ext cx="3203448" cy="686435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Nitrofilní rostliny</a:t>
            </a:r>
            <a:endParaRPr lang="cs-CZ" sz="32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68" y="365125"/>
            <a:ext cx="4623816" cy="5968577"/>
          </a:xfrm>
        </p:spPr>
      </p:pic>
      <p:sp>
        <p:nvSpPr>
          <p:cNvPr id="5" name="TextovéPole 4"/>
          <p:cNvSpPr txBox="1"/>
          <p:nvPr/>
        </p:nvSpPr>
        <p:spPr>
          <a:xfrm>
            <a:off x="6729984" y="6333702"/>
            <a:ext cx="462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kopřiva dvoudomá (</a:t>
            </a:r>
            <a:r>
              <a:rPr lang="cs-CZ" i="1" dirty="0" err="1" smtClean="0"/>
              <a:t>Urtica</a:t>
            </a:r>
            <a:r>
              <a:rPr lang="cs-CZ" i="1" dirty="0" smtClean="0"/>
              <a:t> </a:t>
            </a:r>
            <a:r>
              <a:rPr lang="cs-CZ" i="1" dirty="0" err="1" smtClean="0"/>
              <a:t>dioica</a:t>
            </a:r>
            <a:r>
              <a:rPr lang="cs-CZ" dirty="0"/>
              <a:t>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40664" y="1444752"/>
            <a:ext cx="55595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eutrofizaci přírodního prostředí dobře indikuje výskyt nitrofilních druhů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ukazuje na zvýšený obsah dusičnanů v půdě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příčinou je nahromadění živin například v důsledku přehnojení, absence hospodaření, indikuje také například dřívější intenzivní hospodaření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charakteristickými nitrofilními druhy rostlin jsou například bez černý, kopřiva dvoudomá, vlaštovičník větší, aj.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29016" y="6118258"/>
            <a:ext cx="33253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 smtClean="0">
                <a:solidFill>
                  <a:schemeClr val="bg1"/>
                </a:solidFill>
              </a:rPr>
              <a:t>https://upload.wikimedia.org/wikipedia/commons/d/da/Brennnessel.jpg</a:t>
            </a:r>
            <a:endParaRPr lang="cs-CZ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37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7888" y="365125"/>
            <a:ext cx="3203448" cy="686435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Jilmy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300216" y="6286538"/>
            <a:ext cx="462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Jilm vaz (</a:t>
            </a:r>
            <a:r>
              <a:rPr lang="cs-CZ" i="1" dirty="0" err="1" smtClean="0"/>
              <a:t>Ulmus</a:t>
            </a:r>
            <a:r>
              <a:rPr lang="cs-CZ" i="1" dirty="0" smtClean="0"/>
              <a:t> </a:t>
            </a:r>
            <a:r>
              <a:rPr lang="cs-CZ" i="1" dirty="0" err="1" smtClean="0"/>
              <a:t>laevis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40664" y="1444752"/>
            <a:ext cx="5385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 průběhu 20. století došlo u našich jilmů k výrazné redukci jejich dřívějšího rozšíření v důsledku epidemie virového onemocnění – </a:t>
            </a:r>
            <a:r>
              <a:rPr lang="cs-CZ" dirty="0" err="1" smtClean="0"/>
              <a:t>grafiózy</a:t>
            </a:r>
            <a:r>
              <a:rPr lang="cs-CZ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dnes jsou proto jilmy v naší krajině dosti vzácné a vyžadují vyšší pozornost než v minulosti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břehy Ohře charakteristicky doprovází jilm vaz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</a:t>
            </a:r>
            <a:r>
              <a:rPr lang="cs-CZ" dirty="0" smtClean="0"/>
              <a:t>isty jilmů jsou charakteristické nápadně asymetrickou bází listové čepele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16" y="1874642"/>
            <a:ext cx="5801784" cy="4351338"/>
          </a:xfrm>
        </p:spPr>
      </p:pic>
      <p:sp>
        <p:nvSpPr>
          <p:cNvPr id="9" name="TextovéPole 8"/>
          <p:cNvSpPr txBox="1"/>
          <p:nvPr/>
        </p:nvSpPr>
        <p:spPr>
          <a:xfrm>
            <a:off x="8476488" y="5941287"/>
            <a:ext cx="3553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 smtClean="0">
                <a:solidFill>
                  <a:schemeClr val="bg1"/>
                </a:solidFill>
              </a:rPr>
              <a:t>https://en.wikipedia.org/wiki/Ulmus_laevis#/media/File:HW_laevis_leaf.jpg</a:t>
            </a:r>
            <a:endParaRPr lang="cs-CZ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1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7888" y="365125"/>
            <a:ext cx="3203448" cy="686435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Regulace řeky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26480" y="5426758"/>
            <a:ext cx="462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Ohře v Žatci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40664" y="1444752"/>
            <a:ext cx="5385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většina toků větších českých řek je v současné době technicky upravená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projevuje se to napřímením toků, existencí jezů a navazujících partií s velmi pomalu tekoucí vodou, stabilizací, nezřídka též zpevněním břehových partií, omezením nebo úplnou absencí </a:t>
            </a:r>
            <a:r>
              <a:rPr lang="cs-CZ" dirty="0" err="1" smtClean="0"/>
              <a:t>rozlivových</a:t>
            </a:r>
            <a:r>
              <a:rPr lang="cs-CZ" dirty="0" smtClean="0"/>
              <a:t> ploch atd.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i v těsné blízkosti řeky tak namísto vlhkomilných druhů převažuji prvky mezofilní nebo i druhy sušších stanovišť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vlhkomilná vegetace přežívá pouze ve velmi úzkém pásu podél regulovaného břehu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 vlhkomilných druhů podél Ohře v Žatci rostou například tužebník jilmový, chrastice rákosovitá, kyprej vrbice, aj.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8476488" y="5941287"/>
            <a:ext cx="3553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 smtClean="0">
                <a:solidFill>
                  <a:schemeClr val="bg1"/>
                </a:solidFill>
              </a:rPr>
              <a:t>https://en.wikipedia.org/wiki/Ulmus_laevis#/media/File:HW_laevis_leaf.jpg</a:t>
            </a:r>
            <a:endParaRPr lang="cs-CZ" sz="800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805" y="1051560"/>
            <a:ext cx="5795651" cy="4351338"/>
          </a:xfrm>
        </p:spPr>
      </p:pic>
      <p:sp>
        <p:nvSpPr>
          <p:cNvPr id="7" name="TextovéPole 6"/>
          <p:cNvSpPr txBox="1"/>
          <p:nvPr/>
        </p:nvSpPr>
        <p:spPr>
          <a:xfrm>
            <a:off x="7421880" y="4968794"/>
            <a:ext cx="46085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solidFill>
                  <a:schemeClr val="bg1"/>
                </a:solidFill>
              </a:rPr>
              <a:t>https://www.google.cz/search?q=oh%C5%99e+v+%C5%BEatci&amp;dcr=0&amp;source=lnms&amp;tbm=isch&amp;sa=X&amp;ved=0ahUKEwjF89rWnp_WAhVBtBQKHZaCDIUQ_AUICigB&amp;biw=1477&amp;bih=719#imgrc=4h_ZjZUYi4kkAM:</a:t>
            </a:r>
            <a:endParaRPr lang="cs-CZ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77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7888" y="365125"/>
            <a:ext cx="3203448" cy="686435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Invazní druhy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321804" y="6212090"/>
            <a:ext cx="462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</a:t>
            </a:r>
            <a:r>
              <a:rPr lang="cs-CZ" dirty="0" smtClean="0"/>
              <a:t>etýkavka žláznatá (</a:t>
            </a:r>
            <a:r>
              <a:rPr lang="cs-CZ" i="1" dirty="0" err="1" smtClean="0"/>
              <a:t>Impatiens</a:t>
            </a:r>
            <a:r>
              <a:rPr lang="cs-CZ" i="1" dirty="0" smtClean="0"/>
              <a:t> </a:t>
            </a:r>
            <a:r>
              <a:rPr lang="cs-CZ" i="1" dirty="0" err="1" smtClean="0"/>
              <a:t>glandulifera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40664" y="1444752"/>
            <a:ext cx="5385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říční břehy představují v naší krajině stanoviště výrazněji zasažené pronikáním invazních druhů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důvodem je přímá návaznost na transportní prostředí toku řeky umožňující snadné šíření semen nebo jiných částí rostlin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</a:t>
            </a:r>
            <a:r>
              <a:rPr lang="cs-CZ" dirty="0" smtClean="0"/>
              <a:t>olem Ohře v Žatci rostou například netýkavka malokvětá, netýkavka žláznatá, zlatobýl obrovský, pajasan žláznatý, aj.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476488" y="5941287"/>
            <a:ext cx="3553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 smtClean="0">
                <a:solidFill>
                  <a:schemeClr val="bg1"/>
                </a:solidFill>
              </a:rPr>
              <a:t>https://en.wikipedia.org/wiki/Ulmus_laevis#/media/File:HW_laevis_leaf.jpg</a:t>
            </a:r>
            <a:endParaRPr lang="cs-CZ" sz="800" b="1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421880" y="4968794"/>
            <a:ext cx="46085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solidFill>
                  <a:schemeClr val="bg1"/>
                </a:solidFill>
              </a:rPr>
              <a:t>https://www.google.cz/search?q=oh%C5%99e+v+%C5%BEatci&amp;dcr=0&amp;source=lnms&amp;tbm=isch&amp;sa=X&amp;ved=0ahUKEwjF89rWnp_WAhVBtBQKHZaCDIUQ_AUICigB&amp;biw=1477&amp;bih=719#imgrc=4h_ZjZUYi4kkAM: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880" y="256669"/>
            <a:ext cx="4423664" cy="5900062"/>
          </a:xfrm>
        </p:spPr>
      </p:pic>
      <p:sp>
        <p:nvSpPr>
          <p:cNvPr id="3" name="TextovéPole 2"/>
          <p:cNvSpPr txBox="1"/>
          <p:nvPr/>
        </p:nvSpPr>
        <p:spPr>
          <a:xfrm>
            <a:off x="8370824" y="5772010"/>
            <a:ext cx="3474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chemeClr val="bg1"/>
                </a:solidFill>
              </a:rPr>
              <a:t>https://cs.wikipedia.org/wiki/Net%C3%BDkavka_%C5%BEl%C3%A1znat%C3%A1#/media/File:Impatiens_Glandulifera.jpg</a:t>
            </a:r>
          </a:p>
        </p:txBody>
      </p:sp>
    </p:spTree>
    <p:extLst>
      <p:ext uri="{BB962C8B-B14F-4D97-AF65-F5344CB8AC3E}">
        <p14:creationId xmlns:p14="http://schemas.microsoft.com/office/powerpoint/2010/main" val="37635272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334</Words>
  <Application>Microsoft Office PowerPoint</Application>
  <PresentationFormat>Širokoúhlá obrazovka</PresentationFormat>
  <Paragraphs>37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Botanická procházka kolem Ohře</vt:lpstr>
      <vt:lpstr>Prezentace aplikace PowerPoint</vt:lpstr>
      <vt:lpstr>Nitrofilní rostliny</vt:lpstr>
      <vt:lpstr>Jilmy</vt:lpstr>
      <vt:lpstr>Regulace řeky</vt:lpstr>
      <vt:lpstr>Invazní druhy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Botanická procházka kolem Ohře</dc:title>
  <dc:creator>Neprašovi</dc:creator>
  <cp:lastModifiedBy>Neprašovi</cp:lastModifiedBy>
  <cp:revision>6</cp:revision>
  <dcterms:created xsi:type="dcterms:W3CDTF">2017-09-12T07:55:32Z</dcterms:created>
  <dcterms:modified xsi:type="dcterms:W3CDTF">2017-09-12T08:49:59Z</dcterms:modified>
</cp:coreProperties>
</file>